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63" r:id="rId3"/>
    <p:sldId id="265" r:id="rId4"/>
    <p:sldId id="271" r:id="rId5"/>
    <p:sldId id="266" r:id="rId6"/>
    <p:sldId id="268" r:id="rId7"/>
    <p:sldId id="270" r:id="rId8"/>
    <p:sldId id="269" r:id="rId9"/>
    <p:sldId id="267" r:id="rId10"/>
    <p:sldId id="272" r:id="rId11"/>
    <p:sldId id="273" r:id="rId12"/>
    <p:sldId id="276" r:id="rId13"/>
    <p:sldId id="274" r:id="rId14"/>
    <p:sldId id="278" r:id="rId15"/>
    <p:sldId id="285" r:id="rId16"/>
    <p:sldId id="277" r:id="rId17"/>
    <p:sldId id="281" r:id="rId18"/>
    <p:sldId id="286" r:id="rId19"/>
    <p:sldId id="303" r:id="rId20"/>
    <p:sldId id="283" r:id="rId21"/>
    <p:sldId id="279" r:id="rId22"/>
    <p:sldId id="291" r:id="rId23"/>
    <p:sldId id="287" r:id="rId24"/>
    <p:sldId id="297" r:id="rId25"/>
    <p:sldId id="288" r:id="rId26"/>
    <p:sldId id="289" r:id="rId27"/>
    <p:sldId id="257" r:id="rId28"/>
    <p:sldId id="302" r:id="rId29"/>
    <p:sldId id="298" r:id="rId30"/>
    <p:sldId id="299" r:id="rId31"/>
    <p:sldId id="292" r:id="rId32"/>
    <p:sldId id="300" r:id="rId33"/>
    <p:sldId id="280" r:id="rId34"/>
    <p:sldId id="262" r:id="rId35"/>
    <p:sldId id="259" r:id="rId36"/>
    <p:sldId id="301" r:id="rId37"/>
    <p:sldId id="294" r:id="rId38"/>
    <p:sldId id="295" r:id="rId3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180"/>
    <a:srgbClr val="FF6D10"/>
    <a:srgbClr val="454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2" autoAdjust="0"/>
    <p:restoredTop sz="73098" autoAdjust="0"/>
  </p:normalViewPr>
  <p:slideViewPr>
    <p:cSldViewPr>
      <p:cViewPr varScale="1">
        <p:scale>
          <a:sx n="57" d="100"/>
          <a:sy n="57" d="100"/>
        </p:scale>
        <p:origin x="8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61F8F-AB57-4AC4-8DF9-E68188681156}" type="doc">
      <dgm:prSet loTypeId="urn:microsoft.com/office/officeart/2009/3/layout/IncreasingArrows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3477804-404A-4250-A67E-21FF05FA2AD7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登录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404713E0-626E-4448-A654-1FA035ABBA34}" type="par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1B9D07-9B33-4ABE-A33F-BA99187B11D3}" type="sib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E395A93-8AE3-413E-A48B-243F663C5E8C}">
      <dgm:prSet phldrT="[文本]" phldr="1"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50166010-AAF2-4132-B928-229F975EA20F}" type="par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ABE494CD-DA1C-410E-9BB1-380B26B63C3C}" type="sib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1A8006C7-8FC8-4DBF-9DDE-C918CBE7C9BA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进入活动页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0DF18D62-A0C7-4304-BD69-8C4572AD799E}" type="par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0831FD69-204F-485D-9546-EEFEAEC39FB6}" type="sib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D36D9696-12A0-4E03-9082-33230CC0B684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签到领币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F2C53D4D-70DB-4C96-AD36-A9FD76195E7F}" type="par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24F5A2F-C55A-495D-ADCE-8D181F8EFB86}" type="sib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F0E784A4-D55C-4C75-84A8-39CD45FF7939}">
      <dgm:prSet phldrT="[文本]" phldr="1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FCEBB469-E6FB-4C4A-BA89-B64194BA9480}" type="par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9AA796-52AF-414A-836A-CEA9281C413E}" type="sib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F151C47-8F66-4BEC-889F-60E439F24B60}">
      <dgm:prSet phldrT="[文本]" phldr="1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A7A32364-452F-4158-9659-661DE232576C}" type="sib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25B8316B-13C7-43CF-AB55-1E7A0DD1650A}" type="par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8E982B7A-652F-4D11-87EC-F90409356B11}" type="pres">
      <dgm:prSet presAssocID="{EDD61F8F-AB57-4AC4-8DF9-E68188681156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67AABB7-C2A4-450C-A31A-3E71FA519A92}" type="pres">
      <dgm:prSet presAssocID="{D3477804-404A-4250-A67E-21FF05FA2AD7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92588-8A00-4E0E-8CAA-98334B3D3032}" type="pres">
      <dgm:prSet presAssocID="{D3477804-404A-4250-A67E-21FF05FA2AD7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ACE26-85D6-4066-9059-D4A2D8461364}" type="pres">
      <dgm:prSet presAssocID="{1A8006C7-8FC8-4DBF-9DDE-C918CBE7C9BA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CF11F0-8214-4789-9D3B-198320A1004F}" type="pres">
      <dgm:prSet presAssocID="{1A8006C7-8FC8-4DBF-9DDE-C918CBE7C9BA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85E76B-EFF6-4933-854F-1F09480E58D2}" type="pres">
      <dgm:prSet presAssocID="{D36D9696-12A0-4E03-9082-33230CC0B684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189A8D-F198-4E5E-AE4D-5BA8292BEA7A}" type="pres">
      <dgm:prSet presAssocID="{D36D9696-12A0-4E03-9082-33230CC0B68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9B0D555-1593-47B0-98AF-FF44F7811ADC}" type="presOf" srcId="{EDD61F8F-AB57-4AC4-8DF9-E68188681156}" destId="{8E982B7A-652F-4D11-87EC-F90409356B11}" srcOrd="0" destOrd="0" presId="urn:microsoft.com/office/officeart/2009/3/layout/IncreasingArrowsProcess"/>
    <dgm:cxn modelId="{0769B3D7-E7DF-4083-AF15-8656E598FC1D}" srcId="{EDD61F8F-AB57-4AC4-8DF9-E68188681156}" destId="{D3477804-404A-4250-A67E-21FF05FA2AD7}" srcOrd="0" destOrd="0" parTransId="{404713E0-626E-4448-A654-1FA035ABBA34}" sibTransId="{4D1B9D07-9B33-4ABE-A33F-BA99187B11D3}"/>
    <dgm:cxn modelId="{F1E28406-A1E8-479B-8159-D31C4B58EB20}" type="presOf" srcId="{D3477804-404A-4250-A67E-21FF05FA2AD7}" destId="{C67AABB7-C2A4-450C-A31A-3E71FA519A92}" srcOrd="0" destOrd="0" presId="urn:microsoft.com/office/officeart/2009/3/layout/IncreasingArrowsProcess"/>
    <dgm:cxn modelId="{A02E997A-EE6E-4EA1-A0F4-27E8F8D8736E}" type="presOf" srcId="{5F151C47-8F66-4BEC-889F-60E439F24B60}" destId="{07CF11F0-8214-4789-9D3B-198320A1004F}" srcOrd="0" destOrd="0" presId="urn:microsoft.com/office/officeart/2009/3/layout/IncreasingArrowsProcess"/>
    <dgm:cxn modelId="{0AA7D7F0-E381-42F2-A84C-1A67896436F7}" type="presOf" srcId="{1A8006C7-8FC8-4DBF-9DDE-C918CBE7C9BA}" destId="{2A3ACE26-85D6-4066-9059-D4A2D8461364}" srcOrd="0" destOrd="0" presId="urn:microsoft.com/office/officeart/2009/3/layout/IncreasingArrowsProcess"/>
    <dgm:cxn modelId="{E47D9D11-D7FF-484B-BA19-4559C2EA2047}" type="presOf" srcId="{D36D9696-12A0-4E03-9082-33230CC0B684}" destId="{4B85E76B-EFF6-4933-854F-1F09480E58D2}" srcOrd="0" destOrd="0" presId="urn:microsoft.com/office/officeart/2009/3/layout/IncreasingArrowsProcess"/>
    <dgm:cxn modelId="{84595C27-ED5E-46B7-93E4-5AF22FCEBF30}" srcId="{1A8006C7-8FC8-4DBF-9DDE-C918CBE7C9BA}" destId="{5F151C47-8F66-4BEC-889F-60E439F24B60}" srcOrd="0" destOrd="0" parTransId="{25B8316B-13C7-43CF-AB55-1E7A0DD1650A}" sibTransId="{A7A32364-452F-4158-9659-661DE232576C}"/>
    <dgm:cxn modelId="{1EA344AE-C31D-4223-96EA-0E33C0DC6AF3}" srcId="{D36D9696-12A0-4E03-9082-33230CC0B684}" destId="{F0E784A4-D55C-4C75-84A8-39CD45FF7939}" srcOrd="0" destOrd="0" parTransId="{FCEBB469-E6FB-4C4A-BA89-B64194BA9480}" sibTransId="{4D9AA796-52AF-414A-836A-CEA9281C413E}"/>
    <dgm:cxn modelId="{EFBAF226-0D5F-4CD9-B0C7-DB11F560456B}" srcId="{EDD61F8F-AB57-4AC4-8DF9-E68188681156}" destId="{1A8006C7-8FC8-4DBF-9DDE-C918CBE7C9BA}" srcOrd="1" destOrd="0" parTransId="{0DF18D62-A0C7-4304-BD69-8C4572AD799E}" sibTransId="{0831FD69-204F-485D-9546-EEFEAEC39FB6}"/>
    <dgm:cxn modelId="{E5C3509D-1D6E-4A2F-B43B-08EF9F0A342D}" srcId="{EDD61F8F-AB57-4AC4-8DF9-E68188681156}" destId="{D36D9696-12A0-4E03-9082-33230CC0B684}" srcOrd="2" destOrd="0" parTransId="{F2C53D4D-70DB-4C96-AD36-A9FD76195E7F}" sibTransId="{524F5A2F-C55A-495D-ADCE-8D181F8EFB86}"/>
    <dgm:cxn modelId="{3B2EF447-6329-4415-AFAE-24120D74D28F}" type="presOf" srcId="{F0E784A4-D55C-4C75-84A8-39CD45FF7939}" destId="{67189A8D-F198-4E5E-AE4D-5BA8292BEA7A}" srcOrd="0" destOrd="0" presId="urn:microsoft.com/office/officeart/2009/3/layout/IncreasingArrowsProcess"/>
    <dgm:cxn modelId="{A49134DC-701A-42B4-B2D0-13AFFAFD438B}" type="presOf" srcId="{5E395A93-8AE3-413E-A48B-243F663C5E8C}" destId="{7E292588-8A00-4E0E-8CAA-98334B3D3032}" srcOrd="0" destOrd="0" presId="urn:microsoft.com/office/officeart/2009/3/layout/IncreasingArrowsProcess"/>
    <dgm:cxn modelId="{41291B0F-D114-42BA-8429-917F606A040F}" srcId="{D3477804-404A-4250-A67E-21FF05FA2AD7}" destId="{5E395A93-8AE3-413E-A48B-243F663C5E8C}" srcOrd="0" destOrd="0" parTransId="{50166010-AAF2-4132-B928-229F975EA20F}" sibTransId="{ABE494CD-DA1C-410E-9BB1-380B26B63C3C}"/>
    <dgm:cxn modelId="{D76AE5BB-ADFE-43EF-B525-66AC4C3CB5F4}" type="presParOf" srcId="{8E982B7A-652F-4D11-87EC-F90409356B11}" destId="{C67AABB7-C2A4-450C-A31A-3E71FA519A92}" srcOrd="0" destOrd="0" presId="urn:microsoft.com/office/officeart/2009/3/layout/IncreasingArrowsProcess"/>
    <dgm:cxn modelId="{1C411CF2-470E-4775-84D7-09FE04028C00}" type="presParOf" srcId="{8E982B7A-652F-4D11-87EC-F90409356B11}" destId="{7E292588-8A00-4E0E-8CAA-98334B3D3032}" srcOrd="1" destOrd="0" presId="urn:microsoft.com/office/officeart/2009/3/layout/IncreasingArrowsProcess"/>
    <dgm:cxn modelId="{BCD96233-554C-47CE-9CD4-FB25700796B1}" type="presParOf" srcId="{8E982B7A-652F-4D11-87EC-F90409356B11}" destId="{2A3ACE26-85D6-4066-9059-D4A2D8461364}" srcOrd="2" destOrd="0" presId="urn:microsoft.com/office/officeart/2009/3/layout/IncreasingArrowsProcess"/>
    <dgm:cxn modelId="{D8F154C2-4E34-42D7-8F4F-7D82D0B38FDA}" type="presParOf" srcId="{8E982B7A-652F-4D11-87EC-F90409356B11}" destId="{07CF11F0-8214-4789-9D3B-198320A1004F}" srcOrd="3" destOrd="0" presId="urn:microsoft.com/office/officeart/2009/3/layout/IncreasingArrowsProcess"/>
    <dgm:cxn modelId="{13DD64D2-AF0A-46E9-86F7-BAF0FDAFE2C7}" type="presParOf" srcId="{8E982B7A-652F-4D11-87EC-F90409356B11}" destId="{4B85E76B-EFF6-4933-854F-1F09480E58D2}" srcOrd="4" destOrd="0" presId="urn:microsoft.com/office/officeart/2009/3/layout/IncreasingArrowsProcess"/>
    <dgm:cxn modelId="{E046FF9C-6CE1-409A-865F-6E2E029B3A91}" type="presParOf" srcId="{8E982B7A-652F-4D11-87EC-F90409356B11}" destId="{67189A8D-F198-4E5E-AE4D-5BA8292BEA7A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D61F8F-AB57-4AC4-8DF9-E68188681156}" type="doc">
      <dgm:prSet loTypeId="urn:microsoft.com/office/officeart/2009/3/layout/IncreasingArrows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3477804-404A-4250-A67E-21FF05FA2AD7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登录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404713E0-626E-4448-A654-1FA035ABBA34}" type="par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1B9D07-9B33-4ABE-A33F-BA99187B11D3}" type="sib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E395A93-8AE3-413E-A48B-243F663C5E8C}">
      <dgm:prSet phldrT="[文本]" phldr="1"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50166010-AAF2-4132-B928-229F975EA20F}" type="par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ABE494CD-DA1C-410E-9BB1-380B26B63C3C}" type="sib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1A8006C7-8FC8-4DBF-9DDE-C918CBE7C9BA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进入活动页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0DF18D62-A0C7-4304-BD69-8C4572AD799E}" type="par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0831FD69-204F-485D-9546-EEFEAEC39FB6}" type="sib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D36D9696-12A0-4E03-9082-33230CC0B684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签到领币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F2C53D4D-70DB-4C96-AD36-A9FD76195E7F}" type="par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24F5A2F-C55A-495D-ADCE-8D181F8EFB86}" type="sib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F0E784A4-D55C-4C75-84A8-39CD45FF7939}">
      <dgm:prSet phldrT="[文本]" phldr="1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FCEBB469-E6FB-4C4A-BA89-B64194BA9480}" type="par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9AA796-52AF-414A-836A-CEA9281C413E}" type="sib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F151C47-8F66-4BEC-889F-60E439F24B60}">
      <dgm:prSet phldrT="[文本]" phldr="1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A7A32364-452F-4158-9659-661DE232576C}" type="sib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25B8316B-13C7-43CF-AB55-1E7A0DD1650A}" type="par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8E982B7A-652F-4D11-87EC-F90409356B11}" type="pres">
      <dgm:prSet presAssocID="{EDD61F8F-AB57-4AC4-8DF9-E68188681156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67AABB7-C2A4-450C-A31A-3E71FA519A92}" type="pres">
      <dgm:prSet presAssocID="{D3477804-404A-4250-A67E-21FF05FA2AD7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92588-8A00-4E0E-8CAA-98334B3D3032}" type="pres">
      <dgm:prSet presAssocID="{D3477804-404A-4250-A67E-21FF05FA2AD7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ACE26-85D6-4066-9059-D4A2D8461364}" type="pres">
      <dgm:prSet presAssocID="{1A8006C7-8FC8-4DBF-9DDE-C918CBE7C9BA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CF11F0-8214-4789-9D3B-198320A1004F}" type="pres">
      <dgm:prSet presAssocID="{1A8006C7-8FC8-4DBF-9DDE-C918CBE7C9BA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85E76B-EFF6-4933-854F-1F09480E58D2}" type="pres">
      <dgm:prSet presAssocID="{D36D9696-12A0-4E03-9082-33230CC0B684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189A8D-F198-4E5E-AE4D-5BA8292BEA7A}" type="pres">
      <dgm:prSet presAssocID="{D36D9696-12A0-4E03-9082-33230CC0B68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178C47-28BA-4D91-9807-F497F7679E3C}" type="presOf" srcId="{1A8006C7-8FC8-4DBF-9DDE-C918CBE7C9BA}" destId="{2A3ACE26-85D6-4066-9059-D4A2D8461364}" srcOrd="0" destOrd="0" presId="urn:microsoft.com/office/officeart/2009/3/layout/IncreasingArrowsProcess"/>
    <dgm:cxn modelId="{0769B3D7-E7DF-4083-AF15-8656E598FC1D}" srcId="{EDD61F8F-AB57-4AC4-8DF9-E68188681156}" destId="{D3477804-404A-4250-A67E-21FF05FA2AD7}" srcOrd="0" destOrd="0" parTransId="{404713E0-626E-4448-A654-1FA035ABBA34}" sibTransId="{4D1B9D07-9B33-4ABE-A33F-BA99187B11D3}"/>
    <dgm:cxn modelId="{A0552881-105F-4A10-8C46-82AB135595DD}" type="presOf" srcId="{5E395A93-8AE3-413E-A48B-243F663C5E8C}" destId="{7E292588-8A00-4E0E-8CAA-98334B3D3032}" srcOrd="0" destOrd="0" presId="urn:microsoft.com/office/officeart/2009/3/layout/IncreasingArrowsProcess"/>
    <dgm:cxn modelId="{E7BC90EB-7602-4AB0-ADA7-9384921A1DAF}" type="presOf" srcId="{D3477804-404A-4250-A67E-21FF05FA2AD7}" destId="{C67AABB7-C2A4-450C-A31A-3E71FA519A92}" srcOrd="0" destOrd="0" presId="urn:microsoft.com/office/officeart/2009/3/layout/IncreasingArrowsProcess"/>
    <dgm:cxn modelId="{F2481AFC-B1DA-42A7-A3AA-61F0C3BF30E5}" type="presOf" srcId="{D36D9696-12A0-4E03-9082-33230CC0B684}" destId="{4B85E76B-EFF6-4933-854F-1F09480E58D2}" srcOrd="0" destOrd="0" presId="urn:microsoft.com/office/officeart/2009/3/layout/IncreasingArrowsProcess"/>
    <dgm:cxn modelId="{84595C27-ED5E-46B7-93E4-5AF22FCEBF30}" srcId="{1A8006C7-8FC8-4DBF-9DDE-C918CBE7C9BA}" destId="{5F151C47-8F66-4BEC-889F-60E439F24B60}" srcOrd="0" destOrd="0" parTransId="{25B8316B-13C7-43CF-AB55-1E7A0DD1650A}" sibTransId="{A7A32364-452F-4158-9659-661DE232576C}"/>
    <dgm:cxn modelId="{1EA344AE-C31D-4223-96EA-0E33C0DC6AF3}" srcId="{D36D9696-12A0-4E03-9082-33230CC0B684}" destId="{F0E784A4-D55C-4C75-84A8-39CD45FF7939}" srcOrd="0" destOrd="0" parTransId="{FCEBB469-E6FB-4C4A-BA89-B64194BA9480}" sibTransId="{4D9AA796-52AF-414A-836A-CEA9281C413E}"/>
    <dgm:cxn modelId="{EFBAF226-0D5F-4CD9-B0C7-DB11F560456B}" srcId="{EDD61F8F-AB57-4AC4-8DF9-E68188681156}" destId="{1A8006C7-8FC8-4DBF-9DDE-C918CBE7C9BA}" srcOrd="1" destOrd="0" parTransId="{0DF18D62-A0C7-4304-BD69-8C4572AD799E}" sibTransId="{0831FD69-204F-485D-9546-EEFEAEC39FB6}"/>
    <dgm:cxn modelId="{E5C3509D-1D6E-4A2F-B43B-08EF9F0A342D}" srcId="{EDD61F8F-AB57-4AC4-8DF9-E68188681156}" destId="{D36D9696-12A0-4E03-9082-33230CC0B684}" srcOrd="2" destOrd="0" parTransId="{F2C53D4D-70DB-4C96-AD36-A9FD76195E7F}" sibTransId="{524F5A2F-C55A-495D-ADCE-8D181F8EFB86}"/>
    <dgm:cxn modelId="{41291B0F-D114-42BA-8429-917F606A040F}" srcId="{D3477804-404A-4250-A67E-21FF05FA2AD7}" destId="{5E395A93-8AE3-413E-A48B-243F663C5E8C}" srcOrd="0" destOrd="0" parTransId="{50166010-AAF2-4132-B928-229F975EA20F}" sibTransId="{ABE494CD-DA1C-410E-9BB1-380B26B63C3C}"/>
    <dgm:cxn modelId="{4291E50D-0481-4D56-A693-DEEFD70D5612}" type="presOf" srcId="{EDD61F8F-AB57-4AC4-8DF9-E68188681156}" destId="{8E982B7A-652F-4D11-87EC-F90409356B11}" srcOrd="0" destOrd="0" presId="urn:microsoft.com/office/officeart/2009/3/layout/IncreasingArrowsProcess"/>
    <dgm:cxn modelId="{4EDADCBB-34DB-4D95-8964-56CBB6150ED2}" type="presOf" srcId="{F0E784A4-D55C-4C75-84A8-39CD45FF7939}" destId="{67189A8D-F198-4E5E-AE4D-5BA8292BEA7A}" srcOrd="0" destOrd="0" presId="urn:microsoft.com/office/officeart/2009/3/layout/IncreasingArrowsProcess"/>
    <dgm:cxn modelId="{5224C9B6-DAA8-4665-A9DF-6C7065096C5F}" type="presOf" srcId="{5F151C47-8F66-4BEC-889F-60E439F24B60}" destId="{07CF11F0-8214-4789-9D3B-198320A1004F}" srcOrd="0" destOrd="0" presId="urn:microsoft.com/office/officeart/2009/3/layout/IncreasingArrowsProcess"/>
    <dgm:cxn modelId="{6215544E-7E28-4D0B-8DAF-F5588A6DA690}" type="presParOf" srcId="{8E982B7A-652F-4D11-87EC-F90409356B11}" destId="{C67AABB7-C2A4-450C-A31A-3E71FA519A92}" srcOrd="0" destOrd="0" presId="urn:microsoft.com/office/officeart/2009/3/layout/IncreasingArrowsProcess"/>
    <dgm:cxn modelId="{0ABE6CC1-85DC-494E-882B-F792FB45F803}" type="presParOf" srcId="{8E982B7A-652F-4D11-87EC-F90409356B11}" destId="{7E292588-8A00-4E0E-8CAA-98334B3D3032}" srcOrd="1" destOrd="0" presId="urn:microsoft.com/office/officeart/2009/3/layout/IncreasingArrowsProcess"/>
    <dgm:cxn modelId="{2A735081-FD05-42A0-9140-D599DC8FFA86}" type="presParOf" srcId="{8E982B7A-652F-4D11-87EC-F90409356B11}" destId="{2A3ACE26-85D6-4066-9059-D4A2D8461364}" srcOrd="2" destOrd="0" presId="urn:microsoft.com/office/officeart/2009/3/layout/IncreasingArrowsProcess"/>
    <dgm:cxn modelId="{08588084-D6B7-4B0E-AE99-EC4F3485D748}" type="presParOf" srcId="{8E982B7A-652F-4D11-87EC-F90409356B11}" destId="{07CF11F0-8214-4789-9D3B-198320A1004F}" srcOrd="3" destOrd="0" presId="urn:microsoft.com/office/officeart/2009/3/layout/IncreasingArrowsProcess"/>
    <dgm:cxn modelId="{D5DB4B32-836F-45A9-98F3-BF891EB9AC79}" type="presParOf" srcId="{8E982B7A-652F-4D11-87EC-F90409356B11}" destId="{4B85E76B-EFF6-4933-854F-1F09480E58D2}" srcOrd="4" destOrd="0" presId="urn:microsoft.com/office/officeart/2009/3/layout/IncreasingArrowsProcess"/>
    <dgm:cxn modelId="{682B0368-F150-41DF-8B86-71A64215D6C8}" type="presParOf" srcId="{8E982B7A-652F-4D11-87EC-F90409356B11}" destId="{67189A8D-F198-4E5E-AE4D-5BA8292BEA7A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4E15B6-D4BC-450F-8FE2-C131C0C9A734}" type="doc">
      <dgm:prSet loTypeId="urn:microsoft.com/office/officeart/2005/8/layout/process3" loCatId="process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379FB6DF-B97D-4B4C-B1EF-D9EB946459C5}">
      <dgm:prSet phldrT="[文本]" custT="1"/>
      <dgm:spPr/>
      <dgm:t>
        <a:bodyPr/>
        <a:lstStyle/>
        <a:p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活动被刷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B25226-E0D1-4B06-BFD3-755921BA3DBB}" type="parTrans" cxnId="{D087E3E4-94A8-4450-89F6-CCE29FBBEA12}">
      <dgm:prSet/>
      <dgm:spPr/>
      <dgm:t>
        <a:bodyPr/>
        <a:lstStyle/>
        <a:p>
          <a:endParaRPr lang="zh-CN" altLang="en-US"/>
        </a:p>
      </dgm:t>
    </dgm:pt>
    <dgm:pt modelId="{A4B03C15-2235-423E-B597-D67F50CE6EBA}" type="sibTrans" cxnId="{D087E3E4-94A8-4450-89F6-CCE29FBBEA12}">
      <dgm:prSet/>
      <dgm:spPr/>
      <dgm:t>
        <a:bodyPr/>
        <a:lstStyle/>
        <a:p>
          <a:endParaRPr lang="zh-CN" altLang="en-US"/>
        </a:p>
      </dgm:t>
    </dgm:pt>
    <dgm:pt modelId="{4DE3C746-157B-456B-A959-1B94E0877F4D}">
      <dgm:prSet phldrT="[文本]" custT="1"/>
      <dgm:spPr/>
      <dgm:t>
        <a:bodyPr/>
        <a:lstStyle/>
        <a:p>
          <a:r>
            <a:rPr lang="zh-CN" altLang="en-US" sz="2400" dirty="0" smtClean="0"/>
            <a:t>批量注册</a:t>
          </a:r>
          <a:endParaRPr lang="zh-CN" altLang="en-US" sz="2400" dirty="0"/>
        </a:p>
      </dgm:t>
    </dgm:pt>
    <dgm:pt modelId="{FCA461EB-D0F4-456F-9653-35C80EAD0DDF}" type="parTrans" cxnId="{232BAD1D-B43A-4C78-8532-C63093AB2D46}">
      <dgm:prSet/>
      <dgm:spPr/>
      <dgm:t>
        <a:bodyPr/>
        <a:lstStyle/>
        <a:p>
          <a:endParaRPr lang="zh-CN" altLang="en-US"/>
        </a:p>
      </dgm:t>
    </dgm:pt>
    <dgm:pt modelId="{97632375-143B-49A1-BF56-556ECD975C66}" type="sibTrans" cxnId="{232BAD1D-B43A-4C78-8532-C63093AB2D46}">
      <dgm:prSet/>
      <dgm:spPr/>
      <dgm:t>
        <a:bodyPr/>
        <a:lstStyle/>
        <a:p>
          <a:endParaRPr lang="zh-CN" altLang="en-US"/>
        </a:p>
      </dgm:t>
    </dgm:pt>
    <dgm:pt modelId="{60B816A2-A90B-4CAE-B701-C3EAD5159466}">
      <dgm:prSet phldrT="[文本]" custT="1"/>
      <dgm:spPr/>
      <dgm:t>
        <a:bodyPr/>
        <a:lstStyle/>
        <a:p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甄别困难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51582-3398-4187-A9CF-43C58E265794}" type="parTrans" cxnId="{34519F99-93B3-4D29-971D-2F96B6C2FDF7}">
      <dgm:prSet/>
      <dgm:spPr/>
      <dgm:t>
        <a:bodyPr/>
        <a:lstStyle/>
        <a:p>
          <a:endParaRPr lang="zh-CN" altLang="en-US"/>
        </a:p>
      </dgm:t>
    </dgm:pt>
    <dgm:pt modelId="{3678FA50-4EB5-4EC6-9466-8D19959E8AAA}" type="sibTrans" cxnId="{34519F99-93B3-4D29-971D-2F96B6C2FDF7}">
      <dgm:prSet/>
      <dgm:spPr/>
      <dgm:t>
        <a:bodyPr/>
        <a:lstStyle/>
        <a:p>
          <a:endParaRPr lang="zh-CN" altLang="en-US"/>
        </a:p>
      </dgm:t>
    </dgm:pt>
    <dgm:pt modelId="{F93FD746-16CE-4951-9D6C-5AFC918D9655}">
      <dgm:prSet phldrT="[文本]" custT="1"/>
      <dgm:spPr/>
      <dgm:t>
        <a:bodyPr/>
        <a:lstStyle/>
        <a:p>
          <a:r>
            <a:rPr lang="zh-CN" altLang="en-US" sz="2400" dirty="0" smtClean="0"/>
            <a:t>短信校验</a:t>
          </a:r>
          <a:endParaRPr lang="zh-CN" altLang="en-US" sz="2400" dirty="0"/>
        </a:p>
      </dgm:t>
    </dgm:pt>
    <dgm:pt modelId="{608FB3DB-9370-4125-BAEB-82491AC74063}" type="parTrans" cxnId="{A6352D38-D491-4839-891B-144834A26253}">
      <dgm:prSet/>
      <dgm:spPr/>
      <dgm:t>
        <a:bodyPr/>
        <a:lstStyle/>
        <a:p>
          <a:endParaRPr lang="zh-CN" altLang="en-US"/>
        </a:p>
      </dgm:t>
    </dgm:pt>
    <dgm:pt modelId="{9DB70859-71AC-46BF-BAF2-735C047A6EC8}" type="sibTrans" cxnId="{A6352D38-D491-4839-891B-144834A26253}">
      <dgm:prSet/>
      <dgm:spPr/>
      <dgm:t>
        <a:bodyPr/>
        <a:lstStyle/>
        <a:p>
          <a:endParaRPr lang="zh-CN" altLang="en-US"/>
        </a:p>
      </dgm:t>
    </dgm:pt>
    <dgm:pt modelId="{04ADF2A4-CBA9-4045-B117-D4277912FF28}">
      <dgm:prSet phldrT="[文本]" custT="1"/>
      <dgm:spPr/>
      <dgm:t>
        <a:bodyPr/>
        <a:lstStyle/>
        <a:p>
          <a:r>
            <a:rPr lang="zh-CN" altLang="en-US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将计就计</a:t>
          </a:r>
          <a:endParaRPr lang="zh-CN" altLang="en-US" sz="32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B1C808-F94D-4E1B-BA27-D5ABCDCFDB50}" type="parTrans" cxnId="{97FC1587-B63D-4DE5-909D-CBAC9649A5EB}">
      <dgm:prSet/>
      <dgm:spPr/>
      <dgm:t>
        <a:bodyPr/>
        <a:lstStyle/>
        <a:p>
          <a:endParaRPr lang="zh-CN" altLang="en-US"/>
        </a:p>
      </dgm:t>
    </dgm:pt>
    <dgm:pt modelId="{DE140BC8-061E-4891-8091-CFEC4F515913}" type="sibTrans" cxnId="{97FC1587-B63D-4DE5-909D-CBAC9649A5EB}">
      <dgm:prSet/>
      <dgm:spPr/>
      <dgm:t>
        <a:bodyPr/>
        <a:lstStyle/>
        <a:p>
          <a:endParaRPr lang="zh-CN" altLang="en-US"/>
        </a:p>
      </dgm:t>
    </dgm:pt>
    <dgm:pt modelId="{81258DF3-730D-46E0-B53E-121C03FD915D}">
      <dgm:prSet phldrT="[文本]" custT="1"/>
      <dgm:spPr/>
      <dgm:t>
        <a:bodyPr/>
        <a:lstStyle/>
        <a:p>
          <a:r>
            <a:rPr lang="zh-CN" altLang="en-US" sz="2400" b="1" dirty="0" smtClean="0"/>
            <a:t>钓鱼执法</a:t>
          </a:r>
          <a:endParaRPr lang="zh-CN" altLang="en-US" sz="2400" b="1" dirty="0"/>
        </a:p>
      </dgm:t>
    </dgm:pt>
    <dgm:pt modelId="{9637C75E-A197-423B-8C6B-7235A0755545}" type="parTrans" cxnId="{B069EF8C-1C05-4749-A8EF-66D25E84D346}">
      <dgm:prSet/>
      <dgm:spPr/>
      <dgm:t>
        <a:bodyPr/>
        <a:lstStyle/>
        <a:p>
          <a:endParaRPr lang="zh-CN" altLang="en-US"/>
        </a:p>
      </dgm:t>
    </dgm:pt>
    <dgm:pt modelId="{F88FF462-4DA5-4EDC-A146-AF207A064354}" type="sibTrans" cxnId="{B069EF8C-1C05-4749-A8EF-66D25E84D346}">
      <dgm:prSet/>
      <dgm:spPr/>
      <dgm:t>
        <a:bodyPr/>
        <a:lstStyle/>
        <a:p>
          <a:endParaRPr lang="zh-CN" altLang="en-US"/>
        </a:p>
      </dgm:t>
    </dgm:pt>
    <dgm:pt modelId="{56957B1D-6DE4-4A65-B09F-17832CE9B12A}">
      <dgm:prSet phldrT="[文本]" custT="1"/>
      <dgm:spPr/>
      <dgm:t>
        <a:bodyPr/>
        <a:lstStyle/>
        <a:p>
          <a:r>
            <a:rPr lang="zh-CN" altLang="en-US" sz="2400" dirty="0" smtClean="0"/>
            <a:t>批量领取</a:t>
          </a:r>
          <a:endParaRPr lang="zh-CN" altLang="en-US" sz="2400" dirty="0"/>
        </a:p>
      </dgm:t>
    </dgm:pt>
    <dgm:pt modelId="{2B2EEC0A-B726-43ED-92D8-ED5D8EC27A0A}" type="parTrans" cxnId="{A14FB1E3-22EC-4038-8B30-17398E86F065}">
      <dgm:prSet/>
      <dgm:spPr/>
      <dgm:t>
        <a:bodyPr/>
        <a:lstStyle/>
        <a:p>
          <a:endParaRPr lang="zh-CN" altLang="en-US"/>
        </a:p>
      </dgm:t>
    </dgm:pt>
    <dgm:pt modelId="{3B4E78E9-B508-4581-9B0A-FB7F628828C0}" type="sibTrans" cxnId="{A14FB1E3-22EC-4038-8B30-17398E86F065}">
      <dgm:prSet/>
      <dgm:spPr/>
      <dgm:t>
        <a:bodyPr/>
        <a:lstStyle/>
        <a:p>
          <a:endParaRPr lang="zh-CN" altLang="en-US"/>
        </a:p>
      </dgm:t>
    </dgm:pt>
    <dgm:pt modelId="{FFE9EBDE-874F-4692-BA1C-00872F24FBAE}">
      <dgm:prSet phldrT="[文本]" custT="1"/>
      <dgm:spPr/>
      <dgm:t>
        <a:bodyPr/>
        <a:lstStyle/>
        <a:p>
          <a:r>
            <a:rPr lang="zh-CN" altLang="en-US" sz="2400" dirty="0" smtClean="0"/>
            <a:t>门槛太低</a:t>
          </a:r>
          <a:endParaRPr lang="zh-CN" altLang="en-US" sz="2400" dirty="0"/>
        </a:p>
      </dgm:t>
    </dgm:pt>
    <dgm:pt modelId="{56C83463-540F-40E6-BEA4-B05D859D2A8F}" type="parTrans" cxnId="{9698F5BE-EB87-4C13-B8F7-1316B9438624}">
      <dgm:prSet/>
      <dgm:spPr/>
      <dgm:t>
        <a:bodyPr/>
        <a:lstStyle/>
        <a:p>
          <a:endParaRPr lang="zh-CN" altLang="en-US"/>
        </a:p>
      </dgm:t>
    </dgm:pt>
    <dgm:pt modelId="{3A05B737-0B4B-4278-91D8-B07B68FC73D7}" type="sibTrans" cxnId="{9698F5BE-EB87-4C13-B8F7-1316B9438624}">
      <dgm:prSet/>
      <dgm:spPr/>
      <dgm:t>
        <a:bodyPr/>
        <a:lstStyle/>
        <a:p>
          <a:endParaRPr lang="zh-CN" altLang="en-US"/>
        </a:p>
      </dgm:t>
    </dgm:pt>
    <dgm:pt modelId="{6BB900DA-CF17-4EA9-BE49-2EE97BC30556}">
      <dgm:prSet phldrT="[文本]" custT="1"/>
      <dgm:spPr/>
      <dgm:t>
        <a:bodyPr/>
        <a:lstStyle/>
        <a:p>
          <a:r>
            <a:rPr lang="zh-CN" altLang="en-US" sz="2400" dirty="0" smtClean="0"/>
            <a:t>缺乏日志</a:t>
          </a:r>
          <a:endParaRPr lang="zh-CN" altLang="en-US" sz="2400" dirty="0"/>
        </a:p>
      </dgm:t>
    </dgm:pt>
    <dgm:pt modelId="{B85AD3C5-8639-4764-9283-44A83E9F773F}" type="parTrans" cxnId="{A694AF91-FBA3-43DA-9304-AB30358F7596}">
      <dgm:prSet/>
      <dgm:spPr/>
      <dgm:t>
        <a:bodyPr/>
        <a:lstStyle/>
        <a:p>
          <a:endParaRPr lang="zh-CN" altLang="en-US"/>
        </a:p>
      </dgm:t>
    </dgm:pt>
    <dgm:pt modelId="{02590D37-EBB0-461F-863C-9F1B34699F90}" type="sibTrans" cxnId="{A694AF91-FBA3-43DA-9304-AB30358F7596}">
      <dgm:prSet/>
      <dgm:spPr/>
      <dgm:t>
        <a:bodyPr/>
        <a:lstStyle/>
        <a:p>
          <a:endParaRPr lang="zh-CN" altLang="en-US"/>
        </a:p>
      </dgm:t>
    </dgm:pt>
    <dgm:pt modelId="{87BDCCA6-95E6-4C01-A883-E67E72C313FE}">
      <dgm:prSet phldrT="[文本]" custT="1"/>
      <dgm:spPr/>
      <dgm:t>
        <a:bodyPr/>
        <a:lstStyle/>
        <a:p>
          <a:r>
            <a:rPr lang="zh-CN" altLang="en-US" sz="2400" dirty="0" smtClean="0"/>
            <a:t>注册分散</a:t>
          </a:r>
          <a:endParaRPr lang="zh-CN" altLang="en-US" sz="2400" dirty="0"/>
        </a:p>
      </dgm:t>
    </dgm:pt>
    <dgm:pt modelId="{5A2CB607-AD9D-462B-9076-FCC095A07366}" type="parTrans" cxnId="{2B96DD26-A51B-4687-8ED9-32203ACC0A8A}">
      <dgm:prSet/>
      <dgm:spPr/>
      <dgm:t>
        <a:bodyPr/>
        <a:lstStyle/>
        <a:p>
          <a:endParaRPr lang="zh-CN" altLang="en-US"/>
        </a:p>
      </dgm:t>
    </dgm:pt>
    <dgm:pt modelId="{4694FF02-A8E1-4626-9507-B0C8FCF31431}" type="sibTrans" cxnId="{2B96DD26-A51B-4687-8ED9-32203ACC0A8A}">
      <dgm:prSet/>
      <dgm:spPr/>
      <dgm:t>
        <a:bodyPr/>
        <a:lstStyle/>
        <a:p>
          <a:endParaRPr lang="zh-CN" altLang="en-US"/>
        </a:p>
      </dgm:t>
    </dgm:pt>
    <dgm:pt modelId="{3B78D16A-6942-4CDF-8DD1-0907B7875024}" type="pres">
      <dgm:prSet presAssocID="{D74E15B6-D4BC-450F-8FE2-C131C0C9A73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3D7EA5-2369-4601-804F-3CE9F4029502}" type="pres">
      <dgm:prSet presAssocID="{379FB6DF-B97D-4B4C-B1EF-D9EB946459C5}" presName="composite" presStyleCnt="0"/>
      <dgm:spPr/>
    </dgm:pt>
    <dgm:pt modelId="{7A4F62D2-C421-4C91-9A26-8CD0770E3292}" type="pres">
      <dgm:prSet presAssocID="{379FB6DF-B97D-4B4C-B1EF-D9EB946459C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5ED7AD-4710-4AE2-B907-0C36FD36AEBB}" type="pres">
      <dgm:prSet presAssocID="{379FB6DF-B97D-4B4C-B1EF-D9EB946459C5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C2F6F4B6-723C-40E0-AE27-3D9AD738F61F}" type="pres">
      <dgm:prSet presAssocID="{379FB6DF-B97D-4B4C-B1EF-D9EB946459C5}" presName="desTx" presStyleLbl="fgAcc1" presStyleIdx="0" presStyleCnt="3" custScaleY="58541" custLinFactNeighborX="-953" custLinFactNeighborY="-114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E8B98D-BF7F-4665-93D2-005E05CDDF75}" type="pres">
      <dgm:prSet presAssocID="{A4B03C15-2235-423E-B597-D67F50CE6EBA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F918F18-D0FF-4C1E-93F6-5E87CDD32A24}" type="pres">
      <dgm:prSet presAssocID="{A4B03C15-2235-423E-B597-D67F50CE6EBA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6D7F77BC-B703-4CF0-B986-B4C3BB1C843E}" type="pres">
      <dgm:prSet presAssocID="{60B816A2-A90B-4CAE-B701-C3EAD5159466}" presName="composite" presStyleCnt="0"/>
      <dgm:spPr/>
    </dgm:pt>
    <dgm:pt modelId="{205773FE-2D2F-4EA1-9541-1E6DD5D750AC}" type="pres">
      <dgm:prSet presAssocID="{60B816A2-A90B-4CAE-B701-C3EAD515946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D44F31-DE29-4CEC-AE7A-FD66F5FD8907}" type="pres">
      <dgm:prSet presAssocID="{60B816A2-A90B-4CAE-B701-C3EAD5159466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C06315DE-5E7E-4714-953C-308C2ED48F8D}" type="pres">
      <dgm:prSet presAssocID="{60B816A2-A90B-4CAE-B701-C3EAD5159466}" presName="desTx" presStyleLbl="fgAcc1" presStyleIdx="1" presStyleCnt="3" custScaleY="58541" custLinFactNeighborX="-953" custLinFactNeighborY="-114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D86DC0-8545-4990-98EE-9B68C31D81DB}" type="pres">
      <dgm:prSet presAssocID="{3678FA50-4EB5-4EC6-9466-8D19959E8AA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E0A4634A-834A-41B3-BF2E-047F0666BEB7}" type="pres">
      <dgm:prSet presAssocID="{3678FA50-4EB5-4EC6-9466-8D19959E8AAA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86E58476-D94F-4018-83CF-AD5D0BC99391}" type="pres">
      <dgm:prSet presAssocID="{04ADF2A4-CBA9-4045-B117-D4277912FF28}" presName="composite" presStyleCnt="0"/>
      <dgm:spPr/>
    </dgm:pt>
    <dgm:pt modelId="{386C281B-4828-4E7A-9DD3-851FA279EF7B}" type="pres">
      <dgm:prSet presAssocID="{04ADF2A4-CBA9-4045-B117-D4277912FF2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EF750-52EB-4EB1-8667-0A9302E1B0FE}" type="pres">
      <dgm:prSet presAssocID="{04ADF2A4-CBA9-4045-B117-D4277912FF2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3BA623F3-BF97-44FC-B6BE-007585A7F900}" type="pres">
      <dgm:prSet presAssocID="{04ADF2A4-CBA9-4045-B117-D4277912FF28}" presName="desTx" presStyleLbl="fgAcc1" presStyleIdx="2" presStyleCnt="3" custScaleY="58541" custLinFactNeighborX="-953" custLinFactNeighborY="-114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6ACDE4-CE5D-4A35-8449-8F365B401B7E}" type="presOf" srcId="{379FB6DF-B97D-4B4C-B1EF-D9EB946459C5}" destId="{7A4F62D2-C421-4C91-9A26-8CD0770E3292}" srcOrd="0" destOrd="0" presId="urn:microsoft.com/office/officeart/2005/8/layout/process3"/>
    <dgm:cxn modelId="{34519F99-93B3-4D29-971D-2F96B6C2FDF7}" srcId="{D74E15B6-D4BC-450F-8FE2-C131C0C9A734}" destId="{60B816A2-A90B-4CAE-B701-C3EAD5159466}" srcOrd="1" destOrd="0" parTransId="{4D851582-3398-4187-A9CF-43C58E265794}" sibTransId="{3678FA50-4EB5-4EC6-9466-8D19959E8AAA}"/>
    <dgm:cxn modelId="{63AD11A0-BFA1-4574-913C-497CC4ACB490}" type="presOf" srcId="{87BDCCA6-95E6-4C01-A883-E67E72C313FE}" destId="{C06315DE-5E7E-4714-953C-308C2ED48F8D}" srcOrd="0" destOrd="1" presId="urn:microsoft.com/office/officeart/2005/8/layout/process3"/>
    <dgm:cxn modelId="{0E4B8634-A438-41F6-9141-35FCA70FEB59}" type="presOf" srcId="{D74E15B6-D4BC-450F-8FE2-C131C0C9A734}" destId="{3B78D16A-6942-4CDF-8DD1-0907B7875024}" srcOrd="0" destOrd="0" presId="urn:microsoft.com/office/officeart/2005/8/layout/process3"/>
    <dgm:cxn modelId="{77EDE55C-CA78-468E-BC36-941F51F7F33C}" type="presOf" srcId="{4DE3C746-157B-456B-A959-1B94E0877F4D}" destId="{C2F6F4B6-723C-40E0-AE27-3D9AD738F61F}" srcOrd="0" destOrd="0" presId="urn:microsoft.com/office/officeart/2005/8/layout/process3"/>
    <dgm:cxn modelId="{848754C3-3C62-4771-BCB7-1C3AAAA80BE7}" type="presOf" srcId="{60B816A2-A90B-4CAE-B701-C3EAD5159466}" destId="{09D44F31-DE29-4CEC-AE7A-FD66F5FD8907}" srcOrd="1" destOrd="0" presId="urn:microsoft.com/office/officeart/2005/8/layout/process3"/>
    <dgm:cxn modelId="{68A57177-4BC8-4F33-B96A-134EE4199B75}" type="presOf" srcId="{3678FA50-4EB5-4EC6-9466-8D19959E8AAA}" destId="{EBD86DC0-8545-4990-98EE-9B68C31D81DB}" srcOrd="0" destOrd="0" presId="urn:microsoft.com/office/officeart/2005/8/layout/process3"/>
    <dgm:cxn modelId="{1583677E-31B4-442D-83AC-B9022FAEF0B8}" type="presOf" srcId="{04ADF2A4-CBA9-4045-B117-D4277912FF28}" destId="{386C281B-4828-4E7A-9DD3-851FA279EF7B}" srcOrd="0" destOrd="0" presId="urn:microsoft.com/office/officeart/2005/8/layout/process3"/>
    <dgm:cxn modelId="{232BAD1D-B43A-4C78-8532-C63093AB2D46}" srcId="{379FB6DF-B97D-4B4C-B1EF-D9EB946459C5}" destId="{4DE3C746-157B-456B-A959-1B94E0877F4D}" srcOrd="0" destOrd="0" parTransId="{FCA461EB-D0F4-456F-9653-35C80EAD0DDF}" sibTransId="{97632375-143B-49A1-BF56-556ECD975C66}"/>
    <dgm:cxn modelId="{A6352D38-D491-4839-891B-144834A26253}" srcId="{60B816A2-A90B-4CAE-B701-C3EAD5159466}" destId="{F93FD746-16CE-4951-9D6C-5AFC918D9655}" srcOrd="0" destOrd="0" parTransId="{608FB3DB-9370-4125-BAEB-82491AC74063}" sibTransId="{9DB70859-71AC-46BF-BAF2-735C047A6EC8}"/>
    <dgm:cxn modelId="{2FD12C9E-D5BB-4511-B26A-9E479F9C329C}" type="presOf" srcId="{04ADF2A4-CBA9-4045-B117-D4277912FF28}" destId="{2EAEF750-52EB-4EB1-8667-0A9302E1B0FE}" srcOrd="1" destOrd="0" presId="urn:microsoft.com/office/officeart/2005/8/layout/process3"/>
    <dgm:cxn modelId="{9698F5BE-EB87-4C13-B8F7-1316B9438624}" srcId="{379FB6DF-B97D-4B4C-B1EF-D9EB946459C5}" destId="{FFE9EBDE-874F-4692-BA1C-00872F24FBAE}" srcOrd="2" destOrd="0" parTransId="{56C83463-540F-40E6-BEA4-B05D859D2A8F}" sibTransId="{3A05B737-0B4B-4278-91D8-B07B68FC73D7}"/>
    <dgm:cxn modelId="{0DA573A2-86AF-48F0-8428-35E074A5C673}" type="presOf" srcId="{6BB900DA-CF17-4EA9-BE49-2EE97BC30556}" destId="{C06315DE-5E7E-4714-953C-308C2ED48F8D}" srcOrd="0" destOrd="2" presId="urn:microsoft.com/office/officeart/2005/8/layout/process3"/>
    <dgm:cxn modelId="{480BF99F-6D6B-4FD2-8D6E-2513AB3FA786}" type="presOf" srcId="{60B816A2-A90B-4CAE-B701-C3EAD5159466}" destId="{205773FE-2D2F-4EA1-9541-1E6DD5D750AC}" srcOrd="0" destOrd="0" presId="urn:microsoft.com/office/officeart/2005/8/layout/process3"/>
    <dgm:cxn modelId="{2B96DD26-A51B-4687-8ED9-32203ACC0A8A}" srcId="{60B816A2-A90B-4CAE-B701-C3EAD5159466}" destId="{87BDCCA6-95E6-4C01-A883-E67E72C313FE}" srcOrd="1" destOrd="0" parTransId="{5A2CB607-AD9D-462B-9076-FCC095A07366}" sibTransId="{4694FF02-A8E1-4626-9507-B0C8FCF31431}"/>
    <dgm:cxn modelId="{DD96C0A0-23D1-4FAE-A540-F7DFF2ACF274}" type="presOf" srcId="{FFE9EBDE-874F-4692-BA1C-00872F24FBAE}" destId="{C2F6F4B6-723C-40E0-AE27-3D9AD738F61F}" srcOrd="0" destOrd="2" presId="urn:microsoft.com/office/officeart/2005/8/layout/process3"/>
    <dgm:cxn modelId="{D087E3E4-94A8-4450-89F6-CCE29FBBEA12}" srcId="{D74E15B6-D4BC-450F-8FE2-C131C0C9A734}" destId="{379FB6DF-B97D-4B4C-B1EF-D9EB946459C5}" srcOrd="0" destOrd="0" parTransId="{07B25226-E0D1-4B06-BFD3-755921BA3DBB}" sibTransId="{A4B03C15-2235-423E-B597-D67F50CE6EBA}"/>
    <dgm:cxn modelId="{86B48852-E9FB-4C12-A155-D5487F0FEB1E}" type="presOf" srcId="{3678FA50-4EB5-4EC6-9466-8D19959E8AAA}" destId="{E0A4634A-834A-41B3-BF2E-047F0666BEB7}" srcOrd="1" destOrd="0" presId="urn:microsoft.com/office/officeart/2005/8/layout/process3"/>
    <dgm:cxn modelId="{97FC1587-B63D-4DE5-909D-CBAC9649A5EB}" srcId="{D74E15B6-D4BC-450F-8FE2-C131C0C9A734}" destId="{04ADF2A4-CBA9-4045-B117-D4277912FF28}" srcOrd="2" destOrd="0" parTransId="{50B1C808-F94D-4E1B-BA27-D5ABCDCFDB50}" sibTransId="{DE140BC8-061E-4891-8091-CFEC4F515913}"/>
    <dgm:cxn modelId="{01BF0A7B-3833-4548-AE8E-7C6194E283E7}" type="presOf" srcId="{56957B1D-6DE4-4A65-B09F-17832CE9B12A}" destId="{C2F6F4B6-723C-40E0-AE27-3D9AD738F61F}" srcOrd="0" destOrd="1" presId="urn:microsoft.com/office/officeart/2005/8/layout/process3"/>
    <dgm:cxn modelId="{599AC9BF-048F-40D1-AF3A-FA1F21D6C0D5}" type="presOf" srcId="{379FB6DF-B97D-4B4C-B1EF-D9EB946459C5}" destId="{9C5ED7AD-4710-4AE2-B907-0C36FD36AEBB}" srcOrd="1" destOrd="0" presId="urn:microsoft.com/office/officeart/2005/8/layout/process3"/>
    <dgm:cxn modelId="{A694AF91-FBA3-43DA-9304-AB30358F7596}" srcId="{60B816A2-A90B-4CAE-B701-C3EAD5159466}" destId="{6BB900DA-CF17-4EA9-BE49-2EE97BC30556}" srcOrd="2" destOrd="0" parTransId="{B85AD3C5-8639-4764-9283-44A83E9F773F}" sibTransId="{02590D37-EBB0-461F-863C-9F1B34699F90}"/>
    <dgm:cxn modelId="{0F919642-1CB4-4B42-8525-587E0FB08C0E}" type="presOf" srcId="{A4B03C15-2235-423E-B597-D67F50CE6EBA}" destId="{EF918F18-D0FF-4C1E-93F6-5E87CDD32A24}" srcOrd="1" destOrd="0" presId="urn:microsoft.com/office/officeart/2005/8/layout/process3"/>
    <dgm:cxn modelId="{B069EF8C-1C05-4749-A8EF-66D25E84D346}" srcId="{04ADF2A4-CBA9-4045-B117-D4277912FF28}" destId="{81258DF3-730D-46E0-B53E-121C03FD915D}" srcOrd="0" destOrd="0" parTransId="{9637C75E-A197-423B-8C6B-7235A0755545}" sibTransId="{F88FF462-4DA5-4EDC-A146-AF207A064354}"/>
    <dgm:cxn modelId="{2325373D-B7BD-4341-8FD8-CF5C1600B3CB}" type="presOf" srcId="{A4B03C15-2235-423E-B597-D67F50CE6EBA}" destId="{1BE8B98D-BF7F-4665-93D2-005E05CDDF75}" srcOrd="0" destOrd="0" presId="urn:microsoft.com/office/officeart/2005/8/layout/process3"/>
    <dgm:cxn modelId="{A1F4646D-4E4B-46B7-B63C-45FF2E5DFDCC}" type="presOf" srcId="{81258DF3-730D-46E0-B53E-121C03FD915D}" destId="{3BA623F3-BF97-44FC-B6BE-007585A7F900}" srcOrd="0" destOrd="0" presId="urn:microsoft.com/office/officeart/2005/8/layout/process3"/>
    <dgm:cxn modelId="{A14FB1E3-22EC-4038-8B30-17398E86F065}" srcId="{379FB6DF-B97D-4B4C-B1EF-D9EB946459C5}" destId="{56957B1D-6DE4-4A65-B09F-17832CE9B12A}" srcOrd="1" destOrd="0" parTransId="{2B2EEC0A-B726-43ED-92D8-ED5D8EC27A0A}" sibTransId="{3B4E78E9-B508-4581-9B0A-FB7F628828C0}"/>
    <dgm:cxn modelId="{DB571822-787A-4018-BF86-D742636E4FB3}" type="presOf" srcId="{F93FD746-16CE-4951-9D6C-5AFC918D9655}" destId="{C06315DE-5E7E-4714-953C-308C2ED48F8D}" srcOrd="0" destOrd="0" presId="urn:microsoft.com/office/officeart/2005/8/layout/process3"/>
    <dgm:cxn modelId="{9C512F25-31C3-467A-BE45-379173157020}" type="presParOf" srcId="{3B78D16A-6942-4CDF-8DD1-0907B7875024}" destId="{F93D7EA5-2369-4601-804F-3CE9F4029502}" srcOrd="0" destOrd="0" presId="urn:microsoft.com/office/officeart/2005/8/layout/process3"/>
    <dgm:cxn modelId="{0068CCC4-ED1E-414C-B9E0-948DADB4FFA7}" type="presParOf" srcId="{F93D7EA5-2369-4601-804F-3CE9F4029502}" destId="{7A4F62D2-C421-4C91-9A26-8CD0770E3292}" srcOrd="0" destOrd="0" presId="urn:microsoft.com/office/officeart/2005/8/layout/process3"/>
    <dgm:cxn modelId="{01E57D52-931E-4364-A54D-D40669A4677E}" type="presParOf" srcId="{F93D7EA5-2369-4601-804F-3CE9F4029502}" destId="{9C5ED7AD-4710-4AE2-B907-0C36FD36AEBB}" srcOrd="1" destOrd="0" presId="urn:microsoft.com/office/officeart/2005/8/layout/process3"/>
    <dgm:cxn modelId="{1EF4956F-E104-461C-90AF-EC029F4A875C}" type="presParOf" srcId="{F93D7EA5-2369-4601-804F-3CE9F4029502}" destId="{C2F6F4B6-723C-40E0-AE27-3D9AD738F61F}" srcOrd="2" destOrd="0" presId="urn:microsoft.com/office/officeart/2005/8/layout/process3"/>
    <dgm:cxn modelId="{ED9AB13B-1033-488B-9E45-8C4ECE7F73F3}" type="presParOf" srcId="{3B78D16A-6942-4CDF-8DD1-0907B7875024}" destId="{1BE8B98D-BF7F-4665-93D2-005E05CDDF75}" srcOrd="1" destOrd="0" presId="urn:microsoft.com/office/officeart/2005/8/layout/process3"/>
    <dgm:cxn modelId="{F678BD4F-43E7-4C8B-81BF-36F1DD227304}" type="presParOf" srcId="{1BE8B98D-BF7F-4665-93D2-005E05CDDF75}" destId="{EF918F18-D0FF-4C1E-93F6-5E87CDD32A24}" srcOrd="0" destOrd="0" presId="urn:microsoft.com/office/officeart/2005/8/layout/process3"/>
    <dgm:cxn modelId="{A53A5C72-9468-400B-BDD8-02DDC7BAB301}" type="presParOf" srcId="{3B78D16A-6942-4CDF-8DD1-0907B7875024}" destId="{6D7F77BC-B703-4CF0-B986-B4C3BB1C843E}" srcOrd="2" destOrd="0" presId="urn:microsoft.com/office/officeart/2005/8/layout/process3"/>
    <dgm:cxn modelId="{6BD6EA08-A2DA-4F8D-A3E7-582170AAD0F8}" type="presParOf" srcId="{6D7F77BC-B703-4CF0-B986-B4C3BB1C843E}" destId="{205773FE-2D2F-4EA1-9541-1E6DD5D750AC}" srcOrd="0" destOrd="0" presId="urn:microsoft.com/office/officeart/2005/8/layout/process3"/>
    <dgm:cxn modelId="{FB687748-CBD9-46BC-9CA2-F707626B0758}" type="presParOf" srcId="{6D7F77BC-B703-4CF0-B986-B4C3BB1C843E}" destId="{09D44F31-DE29-4CEC-AE7A-FD66F5FD8907}" srcOrd="1" destOrd="0" presId="urn:microsoft.com/office/officeart/2005/8/layout/process3"/>
    <dgm:cxn modelId="{C4F78040-5050-46BB-B3FD-BA00947B39AA}" type="presParOf" srcId="{6D7F77BC-B703-4CF0-B986-B4C3BB1C843E}" destId="{C06315DE-5E7E-4714-953C-308C2ED48F8D}" srcOrd="2" destOrd="0" presId="urn:microsoft.com/office/officeart/2005/8/layout/process3"/>
    <dgm:cxn modelId="{1487C029-F673-4FA5-A67C-C8D3C84EE174}" type="presParOf" srcId="{3B78D16A-6942-4CDF-8DD1-0907B7875024}" destId="{EBD86DC0-8545-4990-98EE-9B68C31D81DB}" srcOrd="3" destOrd="0" presId="urn:microsoft.com/office/officeart/2005/8/layout/process3"/>
    <dgm:cxn modelId="{80941E9A-4E6C-4462-A5E9-E6326A7803C0}" type="presParOf" srcId="{EBD86DC0-8545-4990-98EE-9B68C31D81DB}" destId="{E0A4634A-834A-41B3-BF2E-047F0666BEB7}" srcOrd="0" destOrd="0" presId="urn:microsoft.com/office/officeart/2005/8/layout/process3"/>
    <dgm:cxn modelId="{A41CB60A-FC1F-4CF7-95E8-18CC70F8D5F9}" type="presParOf" srcId="{3B78D16A-6942-4CDF-8DD1-0907B7875024}" destId="{86E58476-D94F-4018-83CF-AD5D0BC99391}" srcOrd="4" destOrd="0" presId="urn:microsoft.com/office/officeart/2005/8/layout/process3"/>
    <dgm:cxn modelId="{4BEFE14B-7F1A-44EB-8ED1-1B4E10F1FD0D}" type="presParOf" srcId="{86E58476-D94F-4018-83CF-AD5D0BC99391}" destId="{386C281B-4828-4E7A-9DD3-851FA279EF7B}" srcOrd="0" destOrd="0" presId="urn:microsoft.com/office/officeart/2005/8/layout/process3"/>
    <dgm:cxn modelId="{626B251B-298B-4505-9AB6-E49FE0B2E8D8}" type="presParOf" srcId="{86E58476-D94F-4018-83CF-AD5D0BC99391}" destId="{2EAEF750-52EB-4EB1-8667-0A9302E1B0FE}" srcOrd="1" destOrd="0" presId="urn:microsoft.com/office/officeart/2005/8/layout/process3"/>
    <dgm:cxn modelId="{2F47B3C2-B382-40F1-96E5-F3E34FDBE72A}" type="presParOf" srcId="{86E58476-D94F-4018-83CF-AD5D0BC99391}" destId="{3BA623F3-BF97-44FC-B6BE-007585A7F90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D61F8F-AB57-4AC4-8DF9-E68188681156}" type="doc">
      <dgm:prSet loTypeId="urn:microsoft.com/office/officeart/2009/3/layout/IncreasingArrows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3477804-404A-4250-A67E-21FF05FA2AD7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登录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404713E0-626E-4448-A654-1FA035ABBA34}" type="par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1B9D07-9B33-4ABE-A33F-BA99187B11D3}" type="sibTrans" cxnId="{0769B3D7-E7DF-4083-AF15-8656E598FC1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E395A93-8AE3-413E-A48B-243F663C5E8C}">
      <dgm:prSet phldrT="[文本]" phldr="1"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50166010-AAF2-4132-B928-229F975EA20F}" type="par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ABE494CD-DA1C-410E-9BB1-380B26B63C3C}" type="sibTrans" cxnId="{41291B0F-D114-42BA-8429-917F606A040F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1A8006C7-8FC8-4DBF-9DDE-C918CBE7C9BA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2800" b="1" strike="dblStrike" baseline="0" dirty="0" smtClean="0">
              <a:solidFill>
                <a:schemeClr val="bg1"/>
              </a:solidFill>
            </a:rPr>
            <a:t>进入活动页</a:t>
          </a:r>
          <a:endParaRPr lang="zh-CN" altLang="en-US" sz="2800" b="1" strike="dblStrike" baseline="0" dirty="0">
            <a:solidFill>
              <a:schemeClr val="bg1"/>
            </a:solidFill>
          </a:endParaRPr>
        </a:p>
      </dgm:t>
    </dgm:pt>
    <dgm:pt modelId="{0DF18D62-A0C7-4304-BD69-8C4572AD799E}" type="par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0831FD69-204F-485D-9546-EEFEAEC39FB6}" type="sibTrans" cxnId="{EFBAF226-0D5F-4CD9-B0C7-DB11F560456B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D36D9696-12A0-4E03-9082-33230CC0B684}">
      <dgm:prSet phldrT="[文本]" custT="1"/>
      <dgm:spPr>
        <a:solidFill>
          <a:srgbClr val="F10180"/>
        </a:solidFill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签到领币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F2C53D4D-70DB-4C96-AD36-A9FD76195E7F}" type="par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24F5A2F-C55A-495D-ADCE-8D181F8EFB86}" type="sibTrans" cxnId="{E5C3509D-1D6E-4A2F-B43B-08EF9F0A342D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F0E784A4-D55C-4C75-84A8-39CD45FF7939}">
      <dgm:prSet phldrT="[文本]" phldr="1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FCEBB469-E6FB-4C4A-BA89-B64194BA9480}" type="par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4D9AA796-52AF-414A-836A-CEA9281C413E}" type="sibTrans" cxnId="{1EA344AE-C31D-4223-96EA-0E33C0DC6AF3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5F151C47-8F66-4BEC-889F-60E439F24B60}">
      <dgm:prSet phldrT="[文本]" phldr="1" custT="1"/>
      <dgm:spPr>
        <a:blipFill rotWithShape="0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 sz="2800" b="1" dirty="0">
            <a:solidFill>
              <a:schemeClr val="bg1"/>
            </a:solidFill>
          </a:endParaRPr>
        </a:p>
      </dgm:t>
    </dgm:pt>
    <dgm:pt modelId="{A7A32364-452F-4158-9659-661DE232576C}" type="sib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25B8316B-13C7-43CF-AB55-1E7A0DD1650A}" type="parTrans" cxnId="{84595C27-ED5E-46B7-93E4-5AF22FCEBF30}">
      <dgm:prSet/>
      <dgm:spPr/>
      <dgm:t>
        <a:bodyPr/>
        <a:lstStyle/>
        <a:p>
          <a:endParaRPr lang="zh-CN" altLang="en-US" sz="2800" b="1">
            <a:solidFill>
              <a:schemeClr val="bg1"/>
            </a:solidFill>
          </a:endParaRPr>
        </a:p>
      </dgm:t>
    </dgm:pt>
    <dgm:pt modelId="{8E982B7A-652F-4D11-87EC-F90409356B11}" type="pres">
      <dgm:prSet presAssocID="{EDD61F8F-AB57-4AC4-8DF9-E68188681156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67AABB7-C2A4-450C-A31A-3E71FA519A92}" type="pres">
      <dgm:prSet presAssocID="{D3477804-404A-4250-A67E-21FF05FA2AD7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92588-8A00-4E0E-8CAA-98334B3D3032}" type="pres">
      <dgm:prSet presAssocID="{D3477804-404A-4250-A67E-21FF05FA2AD7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ACE26-85D6-4066-9059-D4A2D8461364}" type="pres">
      <dgm:prSet presAssocID="{1A8006C7-8FC8-4DBF-9DDE-C918CBE7C9BA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CF11F0-8214-4789-9D3B-198320A1004F}" type="pres">
      <dgm:prSet presAssocID="{1A8006C7-8FC8-4DBF-9DDE-C918CBE7C9BA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85E76B-EFF6-4933-854F-1F09480E58D2}" type="pres">
      <dgm:prSet presAssocID="{D36D9696-12A0-4E03-9082-33230CC0B684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189A8D-F198-4E5E-AE4D-5BA8292BEA7A}" type="pres">
      <dgm:prSet presAssocID="{D36D9696-12A0-4E03-9082-33230CC0B68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8FC1F1-54E7-48CF-89E6-4C2CB917374D}" type="presOf" srcId="{5F151C47-8F66-4BEC-889F-60E439F24B60}" destId="{07CF11F0-8214-4789-9D3B-198320A1004F}" srcOrd="0" destOrd="0" presId="urn:microsoft.com/office/officeart/2009/3/layout/IncreasingArrowsProcess"/>
    <dgm:cxn modelId="{0769B3D7-E7DF-4083-AF15-8656E598FC1D}" srcId="{EDD61F8F-AB57-4AC4-8DF9-E68188681156}" destId="{D3477804-404A-4250-A67E-21FF05FA2AD7}" srcOrd="0" destOrd="0" parTransId="{404713E0-626E-4448-A654-1FA035ABBA34}" sibTransId="{4D1B9D07-9B33-4ABE-A33F-BA99187B11D3}"/>
    <dgm:cxn modelId="{FC0FEA17-5BB5-48F0-8359-D1A6B639AFAB}" type="presOf" srcId="{5E395A93-8AE3-413E-A48B-243F663C5E8C}" destId="{7E292588-8A00-4E0E-8CAA-98334B3D3032}" srcOrd="0" destOrd="0" presId="urn:microsoft.com/office/officeart/2009/3/layout/IncreasingArrowsProcess"/>
    <dgm:cxn modelId="{41FA6AAC-4DA4-4585-BEF0-8B964B18D9F3}" type="presOf" srcId="{F0E784A4-D55C-4C75-84A8-39CD45FF7939}" destId="{67189A8D-F198-4E5E-AE4D-5BA8292BEA7A}" srcOrd="0" destOrd="0" presId="urn:microsoft.com/office/officeart/2009/3/layout/IncreasingArrowsProcess"/>
    <dgm:cxn modelId="{84595C27-ED5E-46B7-93E4-5AF22FCEBF30}" srcId="{1A8006C7-8FC8-4DBF-9DDE-C918CBE7C9BA}" destId="{5F151C47-8F66-4BEC-889F-60E439F24B60}" srcOrd="0" destOrd="0" parTransId="{25B8316B-13C7-43CF-AB55-1E7A0DD1650A}" sibTransId="{A7A32364-452F-4158-9659-661DE232576C}"/>
    <dgm:cxn modelId="{78152A1F-6FCF-41C6-8381-A18D73510A97}" type="presOf" srcId="{1A8006C7-8FC8-4DBF-9DDE-C918CBE7C9BA}" destId="{2A3ACE26-85D6-4066-9059-D4A2D8461364}" srcOrd="0" destOrd="0" presId="urn:microsoft.com/office/officeart/2009/3/layout/IncreasingArrowsProcess"/>
    <dgm:cxn modelId="{1EA344AE-C31D-4223-96EA-0E33C0DC6AF3}" srcId="{D36D9696-12A0-4E03-9082-33230CC0B684}" destId="{F0E784A4-D55C-4C75-84A8-39CD45FF7939}" srcOrd="0" destOrd="0" parTransId="{FCEBB469-E6FB-4C4A-BA89-B64194BA9480}" sibTransId="{4D9AA796-52AF-414A-836A-CEA9281C413E}"/>
    <dgm:cxn modelId="{EFBAF226-0D5F-4CD9-B0C7-DB11F560456B}" srcId="{EDD61F8F-AB57-4AC4-8DF9-E68188681156}" destId="{1A8006C7-8FC8-4DBF-9DDE-C918CBE7C9BA}" srcOrd="1" destOrd="0" parTransId="{0DF18D62-A0C7-4304-BD69-8C4572AD799E}" sibTransId="{0831FD69-204F-485D-9546-EEFEAEC39FB6}"/>
    <dgm:cxn modelId="{E5C3509D-1D6E-4A2F-B43B-08EF9F0A342D}" srcId="{EDD61F8F-AB57-4AC4-8DF9-E68188681156}" destId="{D36D9696-12A0-4E03-9082-33230CC0B684}" srcOrd="2" destOrd="0" parTransId="{F2C53D4D-70DB-4C96-AD36-A9FD76195E7F}" sibTransId="{524F5A2F-C55A-495D-ADCE-8D181F8EFB86}"/>
    <dgm:cxn modelId="{278C3535-A31E-4DC5-8024-A2BFBD80671E}" type="presOf" srcId="{D3477804-404A-4250-A67E-21FF05FA2AD7}" destId="{C67AABB7-C2A4-450C-A31A-3E71FA519A92}" srcOrd="0" destOrd="0" presId="urn:microsoft.com/office/officeart/2009/3/layout/IncreasingArrowsProcess"/>
    <dgm:cxn modelId="{A8AD8AE0-755D-4827-9458-D581120F5C7F}" type="presOf" srcId="{D36D9696-12A0-4E03-9082-33230CC0B684}" destId="{4B85E76B-EFF6-4933-854F-1F09480E58D2}" srcOrd="0" destOrd="0" presId="urn:microsoft.com/office/officeart/2009/3/layout/IncreasingArrowsProcess"/>
    <dgm:cxn modelId="{F42E93CC-C303-478E-A5E5-66EB6058A9E8}" type="presOf" srcId="{EDD61F8F-AB57-4AC4-8DF9-E68188681156}" destId="{8E982B7A-652F-4D11-87EC-F90409356B11}" srcOrd="0" destOrd="0" presId="urn:microsoft.com/office/officeart/2009/3/layout/IncreasingArrowsProcess"/>
    <dgm:cxn modelId="{41291B0F-D114-42BA-8429-917F606A040F}" srcId="{D3477804-404A-4250-A67E-21FF05FA2AD7}" destId="{5E395A93-8AE3-413E-A48B-243F663C5E8C}" srcOrd="0" destOrd="0" parTransId="{50166010-AAF2-4132-B928-229F975EA20F}" sibTransId="{ABE494CD-DA1C-410E-9BB1-380B26B63C3C}"/>
    <dgm:cxn modelId="{4B0E9D1C-1260-4A22-8905-4BA9E444F3D2}" type="presParOf" srcId="{8E982B7A-652F-4D11-87EC-F90409356B11}" destId="{C67AABB7-C2A4-450C-A31A-3E71FA519A92}" srcOrd="0" destOrd="0" presId="urn:microsoft.com/office/officeart/2009/3/layout/IncreasingArrowsProcess"/>
    <dgm:cxn modelId="{620C0557-B733-476A-B874-95BCD0B4DA13}" type="presParOf" srcId="{8E982B7A-652F-4D11-87EC-F90409356B11}" destId="{7E292588-8A00-4E0E-8CAA-98334B3D3032}" srcOrd="1" destOrd="0" presId="urn:microsoft.com/office/officeart/2009/3/layout/IncreasingArrowsProcess"/>
    <dgm:cxn modelId="{EDC1A43A-29FF-4F3B-92EB-1D1B7B9F2B89}" type="presParOf" srcId="{8E982B7A-652F-4D11-87EC-F90409356B11}" destId="{2A3ACE26-85D6-4066-9059-D4A2D8461364}" srcOrd="2" destOrd="0" presId="urn:microsoft.com/office/officeart/2009/3/layout/IncreasingArrowsProcess"/>
    <dgm:cxn modelId="{7BD724DE-DD00-4BC8-92E5-EA0793E8EF8F}" type="presParOf" srcId="{8E982B7A-652F-4D11-87EC-F90409356B11}" destId="{07CF11F0-8214-4789-9D3B-198320A1004F}" srcOrd="3" destOrd="0" presId="urn:microsoft.com/office/officeart/2009/3/layout/IncreasingArrowsProcess"/>
    <dgm:cxn modelId="{391762C1-7583-4C43-8CFC-F76132F8ACBF}" type="presParOf" srcId="{8E982B7A-652F-4D11-87EC-F90409356B11}" destId="{4B85E76B-EFF6-4933-854F-1F09480E58D2}" srcOrd="4" destOrd="0" presId="urn:microsoft.com/office/officeart/2009/3/layout/IncreasingArrowsProcess"/>
    <dgm:cxn modelId="{5F716747-23B0-4395-A7D8-FE3AE0204E09}" type="presParOf" srcId="{8E982B7A-652F-4D11-87EC-F90409356B11}" destId="{67189A8D-F198-4E5E-AE4D-5BA8292BEA7A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1E50-CF14-4CF2-B750-4B3E46F3432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>
        <a:scene3d>
          <a:camera prst="perspectiveContrastingRightFacing"/>
          <a:lightRig rig="threePt" dir="t"/>
        </a:scene3d>
      </dgm:spPr>
      <dgm:t>
        <a:bodyPr numCol="1"/>
        <a:lstStyle/>
        <a:p>
          <a:endParaRPr lang="zh-CN"/>
        </a:p>
      </dgm:t>
    </dgm:pt>
    <dgm:pt modelId="{080D7719-6134-4531-AB32-CA57E49B36B2}">
      <dgm:prSet phldrT="[文本]"/>
      <dgm:spPr/>
      <dgm:t>
        <a:bodyPr numCol="1"/>
        <a:lstStyle/>
        <a:p>
          <a:r>
            <a:rPr lang="zh-CN" dirty="0" smtClean="0"/>
            <a:t>营销数据</a:t>
          </a:r>
          <a:endParaRPr lang="zh-CN" dirty="0"/>
        </a:p>
      </dgm:t>
    </dgm:pt>
    <dgm:pt modelId="{65A33C30-C307-41B8-8783-83407C28647E}" type="parTrans" cxnId="{F45C6CAC-1F30-4128-96FC-F09B281CCB30}">
      <dgm:prSet/>
      <dgm:spPr/>
      <dgm:t>
        <a:bodyPr numCol="1"/>
        <a:lstStyle/>
        <a:p>
          <a:endParaRPr lang="zh-CN"/>
        </a:p>
      </dgm:t>
    </dgm:pt>
    <dgm:pt modelId="{7F2F1669-5AF4-44E9-9928-1CE0ACF5FE4A}" type="sibTrans" cxnId="{F45C6CAC-1F30-4128-96FC-F09B281CCB30}">
      <dgm:prSet/>
      <dgm:spPr/>
      <dgm:t>
        <a:bodyPr numCol="1"/>
        <a:lstStyle/>
        <a:p>
          <a:endParaRPr lang="zh-CN"/>
        </a:p>
      </dgm:t>
    </dgm:pt>
    <dgm:pt modelId="{3265BB9F-CB5B-4A43-AE9C-8AFA9B372970}">
      <dgm:prSet phldrT="[文本]"/>
      <dgm:spPr/>
      <dgm:t>
        <a:bodyPr numCol="1"/>
        <a:lstStyle/>
        <a:p>
          <a:r>
            <a:rPr lang="zh-CN" dirty="0" smtClean="0"/>
            <a:t>投诉</a:t>
          </a:r>
          <a:endParaRPr lang="zh-CN" dirty="0"/>
        </a:p>
      </dgm:t>
    </dgm:pt>
    <dgm:pt modelId="{0F5D7960-BB66-470D-8EBF-27ADA94CF04B}" type="parTrans" cxnId="{0C3A67D1-35EB-4633-8748-53F005752556}">
      <dgm:prSet/>
      <dgm:spPr/>
      <dgm:t>
        <a:bodyPr numCol="1"/>
        <a:lstStyle/>
        <a:p>
          <a:endParaRPr lang="zh-CN"/>
        </a:p>
      </dgm:t>
    </dgm:pt>
    <dgm:pt modelId="{F1AC9CB3-B8D3-4825-A00D-4D07B3AF7713}" type="sibTrans" cxnId="{0C3A67D1-35EB-4633-8748-53F005752556}">
      <dgm:prSet/>
      <dgm:spPr/>
      <dgm:t>
        <a:bodyPr numCol="1"/>
        <a:lstStyle/>
        <a:p>
          <a:endParaRPr lang="zh-CN"/>
        </a:p>
      </dgm:t>
    </dgm:pt>
    <dgm:pt modelId="{B3E8B6EE-8BF2-49FF-8C40-346ED9CE557F}">
      <dgm:prSet/>
      <dgm:spPr/>
      <dgm:t>
        <a:bodyPr numCol="1"/>
        <a:lstStyle/>
        <a:p>
          <a:r>
            <a:rPr lang="zh-CN" dirty="0" smtClean="0"/>
            <a:t>工作量</a:t>
          </a:r>
          <a:endParaRPr lang="en-US" altLang="zh-CN" dirty="0" smtClean="0"/>
        </a:p>
      </dgm:t>
    </dgm:pt>
    <dgm:pt modelId="{8136A3EB-BA13-4EAA-8301-22C985AA1897}" type="parTrans" cxnId="{F8BB3C16-03B2-499B-82B9-FE4C0CD81440}">
      <dgm:prSet/>
      <dgm:spPr/>
      <dgm:t>
        <a:bodyPr numCol="1"/>
        <a:lstStyle/>
        <a:p>
          <a:endParaRPr lang="zh-CN"/>
        </a:p>
      </dgm:t>
    </dgm:pt>
    <dgm:pt modelId="{58428308-F78B-4480-AE77-DE7925779D4F}" type="sibTrans" cxnId="{F8BB3C16-03B2-499B-82B9-FE4C0CD81440}">
      <dgm:prSet/>
      <dgm:spPr/>
      <dgm:t>
        <a:bodyPr numCol="1"/>
        <a:lstStyle/>
        <a:p>
          <a:endParaRPr lang="zh-CN"/>
        </a:p>
      </dgm:t>
    </dgm:pt>
    <dgm:pt modelId="{B4953911-2073-4204-BFC1-C7E6DFD1E6DD}">
      <dgm:prSet custT="1"/>
      <dgm:spPr/>
      <dgm:t>
        <a:bodyPr numCol="1"/>
        <a:lstStyle/>
        <a:p>
          <a:r>
            <a:rPr lang="zh-CN" altLang="en-US" sz="2400" dirty="0" smtClean="0"/>
            <a:t>稍有延误将导致商品出仓</a:t>
          </a:r>
          <a:endParaRPr lang="zh-CN" altLang="en-US" sz="2400" dirty="0"/>
        </a:p>
      </dgm:t>
    </dgm:pt>
    <dgm:pt modelId="{56D8605F-EE4C-4C4D-A5C2-6E59D0C89F9E}" type="parTrans" cxnId="{70D13FC4-D389-45D8-8E75-D35CE0601FCF}">
      <dgm:prSet/>
      <dgm:spPr/>
      <dgm:t>
        <a:bodyPr numCol="1"/>
        <a:lstStyle/>
        <a:p>
          <a:endParaRPr lang="zh-CN"/>
        </a:p>
      </dgm:t>
    </dgm:pt>
    <dgm:pt modelId="{211AFC1B-104F-42ED-ABE6-9B2DC7AB0887}" type="sibTrans" cxnId="{70D13FC4-D389-45D8-8E75-D35CE0601FCF}">
      <dgm:prSet/>
      <dgm:spPr/>
      <dgm:t>
        <a:bodyPr numCol="1"/>
        <a:lstStyle/>
        <a:p>
          <a:endParaRPr lang="zh-CN"/>
        </a:p>
      </dgm:t>
    </dgm:pt>
    <dgm:pt modelId="{A91D4FA0-26BE-4395-9CB1-884F6BBAF55C}">
      <dgm:prSet phldrT="[文本]" custT="1"/>
      <dgm:spPr/>
      <dgm:t>
        <a:bodyPr numCol="1"/>
        <a:lstStyle/>
        <a:p>
          <a:r>
            <a:rPr lang="zh-CN" altLang="en-US" sz="2400" dirty="0" smtClean="0"/>
            <a:t>销售数据质量低</a:t>
          </a:r>
          <a:endParaRPr lang="zh-CN" altLang="en-US" sz="2400" dirty="0"/>
        </a:p>
      </dgm:t>
    </dgm:pt>
    <dgm:pt modelId="{83B31021-3027-4A3B-B239-F92838C6DABD}" type="parTrans" cxnId="{336A98BE-602D-4340-B9C4-53C16D29717A}">
      <dgm:prSet/>
      <dgm:spPr/>
      <dgm:t>
        <a:bodyPr numCol="1"/>
        <a:lstStyle/>
        <a:p>
          <a:endParaRPr lang="zh-CN"/>
        </a:p>
      </dgm:t>
    </dgm:pt>
    <dgm:pt modelId="{D63C4472-0F56-4E91-B941-BC74171A9721}" type="sibTrans" cxnId="{336A98BE-602D-4340-B9C4-53C16D29717A}">
      <dgm:prSet/>
      <dgm:spPr/>
      <dgm:t>
        <a:bodyPr numCol="1"/>
        <a:lstStyle/>
        <a:p>
          <a:endParaRPr lang="zh-CN"/>
        </a:p>
      </dgm:t>
    </dgm:pt>
    <dgm:pt modelId="{12B820E4-6424-4037-836E-CBC3667C6BAE}">
      <dgm:prSet phldrT="[文本]" custT="1"/>
      <dgm:spPr/>
      <dgm:t>
        <a:bodyPr numCol="1"/>
        <a:lstStyle/>
        <a:p>
          <a:r>
            <a:rPr lang="zh-CN" altLang="en-US" sz="2400" dirty="0" smtClean="0"/>
            <a:t>影响正常消费者</a:t>
          </a:r>
          <a:endParaRPr lang="zh-CN" altLang="en-US" sz="2400" dirty="0"/>
        </a:p>
      </dgm:t>
    </dgm:pt>
    <dgm:pt modelId="{E6DBFA58-1CD7-4527-B435-6B8184A0D811}" type="parTrans" cxnId="{66E6F083-B542-46EB-B99C-FE923AEEB8D0}">
      <dgm:prSet/>
      <dgm:spPr/>
      <dgm:t>
        <a:bodyPr numCol="1"/>
        <a:lstStyle/>
        <a:p>
          <a:endParaRPr lang="zh-CN"/>
        </a:p>
      </dgm:t>
    </dgm:pt>
    <dgm:pt modelId="{4CBF6190-B50C-4253-82F8-D34A758703FA}" type="sibTrans" cxnId="{66E6F083-B542-46EB-B99C-FE923AEEB8D0}">
      <dgm:prSet/>
      <dgm:spPr/>
      <dgm:t>
        <a:bodyPr numCol="1"/>
        <a:lstStyle/>
        <a:p>
          <a:endParaRPr lang="zh-CN"/>
        </a:p>
      </dgm:t>
    </dgm:pt>
    <dgm:pt modelId="{6C998778-17DF-41F6-A678-83611DD8CA9D}">
      <dgm:prSet custT="1"/>
      <dgm:spPr/>
      <dgm:t>
        <a:bodyPr numCol="1"/>
        <a:lstStyle/>
        <a:p>
          <a:r>
            <a:rPr lang="en-US" altLang="zh-CN" sz="2400" dirty="0" smtClean="0"/>
            <a:t>24</a:t>
          </a:r>
          <a:r>
            <a:rPr lang="zh-CN" sz="2400" dirty="0" smtClean="0"/>
            <a:t>小时人肉值守</a:t>
          </a:r>
          <a:endParaRPr lang="en-US" altLang="zh-CN" sz="2400" dirty="0" smtClean="0"/>
        </a:p>
      </dgm:t>
    </dgm:pt>
    <dgm:pt modelId="{07CB3CF7-D0FE-46D3-BB2A-EE4F62ACE4F8}" type="parTrans" cxnId="{0DE376A2-0689-4DD1-AF6D-6C220AD0C6BB}">
      <dgm:prSet/>
      <dgm:spPr/>
      <dgm:t>
        <a:bodyPr numCol="1"/>
        <a:lstStyle/>
        <a:p>
          <a:endParaRPr lang="zh-CN"/>
        </a:p>
      </dgm:t>
    </dgm:pt>
    <dgm:pt modelId="{CC70C475-2A7D-4B25-8D02-069552524182}" type="sibTrans" cxnId="{0DE376A2-0689-4DD1-AF6D-6C220AD0C6BB}">
      <dgm:prSet/>
      <dgm:spPr/>
      <dgm:t>
        <a:bodyPr numCol="1"/>
        <a:lstStyle/>
        <a:p>
          <a:endParaRPr lang="zh-CN"/>
        </a:p>
      </dgm:t>
    </dgm:pt>
    <dgm:pt modelId="{640AFC05-1796-4119-88E5-8CF09229100B}">
      <dgm:prSet custT="1"/>
      <dgm:spPr/>
      <dgm:t>
        <a:bodyPr numCol="1"/>
        <a:lstStyle/>
        <a:p>
          <a:r>
            <a:rPr lang="zh-CN" altLang="en-US" sz="2400" dirty="0" smtClean="0"/>
            <a:t>出仓后再拦截成本更高</a:t>
          </a:r>
          <a:endParaRPr lang="zh-CN" altLang="en-US" sz="2400" dirty="0"/>
        </a:p>
      </dgm:t>
    </dgm:pt>
    <dgm:pt modelId="{00A3F3E0-71DA-4560-AAE5-52879965FB79}" type="parTrans" cxnId="{274702F6-3F10-4C7B-A6FD-C4554693AFFB}">
      <dgm:prSet/>
      <dgm:spPr/>
      <dgm:t>
        <a:bodyPr numCol="1"/>
        <a:lstStyle/>
        <a:p>
          <a:endParaRPr lang="zh-CN"/>
        </a:p>
      </dgm:t>
    </dgm:pt>
    <dgm:pt modelId="{10AFF1C2-9546-4AD0-BE92-C6EB8227B055}" type="sibTrans" cxnId="{274702F6-3F10-4C7B-A6FD-C4554693AFFB}">
      <dgm:prSet/>
      <dgm:spPr/>
      <dgm:t>
        <a:bodyPr numCol="1"/>
        <a:lstStyle/>
        <a:p>
          <a:endParaRPr lang="zh-CN"/>
        </a:p>
      </dgm:t>
    </dgm:pt>
    <dgm:pt modelId="{5A9E7E86-260D-4979-B94E-88E4137D8A8C}">
      <dgm:prSet phldrT="[文本]" custT="1"/>
      <dgm:spPr/>
      <dgm:t>
        <a:bodyPr numCol="1"/>
        <a:lstStyle/>
        <a:p>
          <a:r>
            <a:rPr lang="zh-CN" altLang="en-US" sz="2400" dirty="0" smtClean="0"/>
            <a:t>误拦截被投诉</a:t>
          </a:r>
          <a:endParaRPr lang="zh-CN" altLang="en-US" sz="2400" dirty="0"/>
        </a:p>
      </dgm:t>
    </dgm:pt>
    <dgm:pt modelId="{B4F63FE7-DBE5-448A-AA37-481C7B2BFF7A}" type="parTrans" cxnId="{4C3713F8-05A4-481E-B798-1AAE0F51BF6D}">
      <dgm:prSet/>
      <dgm:spPr/>
      <dgm:t>
        <a:bodyPr numCol="1"/>
        <a:lstStyle/>
        <a:p>
          <a:endParaRPr lang="zh-CN"/>
        </a:p>
      </dgm:t>
    </dgm:pt>
    <dgm:pt modelId="{B721F2C2-7626-4821-882C-A7A21F376BA0}" type="sibTrans" cxnId="{4C3713F8-05A4-481E-B798-1AAE0F51BF6D}">
      <dgm:prSet/>
      <dgm:spPr/>
      <dgm:t>
        <a:bodyPr numCol="1"/>
        <a:lstStyle/>
        <a:p>
          <a:endParaRPr lang="zh-CN"/>
        </a:p>
      </dgm:t>
    </dgm:pt>
    <dgm:pt modelId="{C4A48A94-390E-417F-BAE1-EB13804023BD}" type="pres">
      <dgm:prSet presAssocID="{45541E50-CF14-4CF2-B750-4B3E46F3432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F516025-1C61-4CAF-A49D-B88595E997C8}" type="pres">
      <dgm:prSet presAssocID="{080D7719-6134-4531-AB32-CA57E49B36B2}" presName="thickLine" presStyleLbl="alignNode1" presStyleIdx="0" presStyleCnt="3"/>
      <dgm:spPr/>
      <dgm:t>
        <a:bodyPr/>
        <a:lstStyle/>
        <a:p>
          <a:endParaRPr lang="zh-CN" altLang="en-US"/>
        </a:p>
      </dgm:t>
    </dgm:pt>
    <dgm:pt modelId="{3DFDAC2B-AFDE-431D-B970-CAE815CE89AF}" type="pres">
      <dgm:prSet presAssocID="{080D7719-6134-4531-AB32-CA57E49B36B2}" presName="horz1" presStyleCnt="0"/>
      <dgm:spPr/>
      <dgm:t>
        <a:bodyPr/>
        <a:lstStyle/>
        <a:p>
          <a:endParaRPr lang="zh-CN" altLang="en-US"/>
        </a:p>
      </dgm:t>
    </dgm:pt>
    <dgm:pt modelId="{ADADEF57-492C-4D21-B8A8-B98F5C9D0103}" type="pres">
      <dgm:prSet presAssocID="{080D7719-6134-4531-AB32-CA57E49B36B2}" presName="tx1" presStyleLbl="revTx" presStyleIdx="0" presStyleCnt="9"/>
      <dgm:spPr/>
      <dgm:t>
        <a:bodyPr/>
        <a:lstStyle/>
        <a:p>
          <a:endParaRPr lang="zh-CN" altLang="en-US"/>
        </a:p>
      </dgm:t>
    </dgm:pt>
    <dgm:pt modelId="{E05EF575-21D2-4770-9CE1-21B9530ACFD2}" type="pres">
      <dgm:prSet presAssocID="{080D7719-6134-4531-AB32-CA57E49B36B2}" presName="vert1" presStyleCnt="0"/>
      <dgm:spPr/>
      <dgm:t>
        <a:bodyPr/>
        <a:lstStyle/>
        <a:p>
          <a:endParaRPr lang="zh-CN" altLang="en-US"/>
        </a:p>
      </dgm:t>
    </dgm:pt>
    <dgm:pt modelId="{C1F039A0-3960-4714-827A-FEEE9D3FDA0D}" type="pres">
      <dgm:prSet presAssocID="{A91D4FA0-26BE-4395-9CB1-884F6BBAF55C}" presName="vertSpace2a" presStyleCnt="0"/>
      <dgm:spPr/>
      <dgm:t>
        <a:bodyPr/>
        <a:lstStyle/>
        <a:p>
          <a:endParaRPr lang="zh-CN" altLang="en-US"/>
        </a:p>
      </dgm:t>
    </dgm:pt>
    <dgm:pt modelId="{CF87801C-4570-4BF7-9F15-A16325236206}" type="pres">
      <dgm:prSet presAssocID="{A91D4FA0-26BE-4395-9CB1-884F6BBAF55C}" presName="horz2" presStyleCnt="0"/>
      <dgm:spPr/>
      <dgm:t>
        <a:bodyPr/>
        <a:lstStyle/>
        <a:p>
          <a:endParaRPr lang="zh-CN" altLang="en-US"/>
        </a:p>
      </dgm:t>
    </dgm:pt>
    <dgm:pt modelId="{45380E16-DEB8-4760-A793-138697F005A4}" type="pres">
      <dgm:prSet presAssocID="{A91D4FA0-26BE-4395-9CB1-884F6BBAF55C}" presName="horzSpace2" presStyleCnt="0"/>
      <dgm:spPr/>
      <dgm:t>
        <a:bodyPr/>
        <a:lstStyle/>
        <a:p>
          <a:endParaRPr lang="zh-CN" altLang="en-US"/>
        </a:p>
      </dgm:t>
    </dgm:pt>
    <dgm:pt modelId="{958F4C6E-1E13-40BA-AABD-8DF8E0AE2743}" type="pres">
      <dgm:prSet presAssocID="{A91D4FA0-26BE-4395-9CB1-884F6BBAF55C}" presName="tx2" presStyleLbl="revTx" presStyleIdx="1" presStyleCnt="9"/>
      <dgm:spPr/>
      <dgm:t>
        <a:bodyPr/>
        <a:lstStyle/>
        <a:p>
          <a:endParaRPr lang="zh-CN" altLang="en-US"/>
        </a:p>
      </dgm:t>
    </dgm:pt>
    <dgm:pt modelId="{986E5C4C-2919-4AEA-AF8D-71E993D507FB}" type="pres">
      <dgm:prSet presAssocID="{A91D4FA0-26BE-4395-9CB1-884F6BBAF55C}" presName="vert2" presStyleCnt="0"/>
      <dgm:spPr/>
      <dgm:t>
        <a:bodyPr/>
        <a:lstStyle/>
        <a:p>
          <a:endParaRPr lang="zh-CN" altLang="en-US"/>
        </a:p>
      </dgm:t>
    </dgm:pt>
    <dgm:pt modelId="{C50D412F-69A1-4C6A-928A-71F5428EB384}" type="pres">
      <dgm:prSet presAssocID="{A91D4FA0-26BE-4395-9CB1-884F6BBAF55C}" presName="thinLine2b" presStyleLbl="callout" presStyleIdx="0" presStyleCnt="6"/>
      <dgm:spPr/>
      <dgm:t>
        <a:bodyPr/>
        <a:lstStyle/>
        <a:p>
          <a:endParaRPr lang="zh-CN" altLang="en-US"/>
        </a:p>
      </dgm:t>
    </dgm:pt>
    <dgm:pt modelId="{1457DB1D-8D4F-432F-8DC5-D3762857CAAC}" type="pres">
      <dgm:prSet presAssocID="{A91D4FA0-26BE-4395-9CB1-884F6BBAF55C}" presName="vertSpace2b" presStyleCnt="0"/>
      <dgm:spPr/>
      <dgm:t>
        <a:bodyPr/>
        <a:lstStyle/>
        <a:p>
          <a:endParaRPr lang="zh-CN" altLang="en-US"/>
        </a:p>
      </dgm:t>
    </dgm:pt>
    <dgm:pt modelId="{E19893B2-D813-4B3D-9B98-F980971E5F62}" type="pres">
      <dgm:prSet presAssocID="{12B820E4-6424-4037-836E-CBC3667C6BAE}" presName="horz2" presStyleCnt="0"/>
      <dgm:spPr/>
      <dgm:t>
        <a:bodyPr/>
        <a:lstStyle/>
        <a:p>
          <a:endParaRPr lang="zh-CN" altLang="en-US"/>
        </a:p>
      </dgm:t>
    </dgm:pt>
    <dgm:pt modelId="{28D6BE0A-DB4C-482C-A64C-E607835F1407}" type="pres">
      <dgm:prSet presAssocID="{12B820E4-6424-4037-836E-CBC3667C6BAE}" presName="horzSpace2" presStyleCnt="0"/>
      <dgm:spPr/>
      <dgm:t>
        <a:bodyPr/>
        <a:lstStyle/>
        <a:p>
          <a:endParaRPr lang="zh-CN" altLang="en-US"/>
        </a:p>
      </dgm:t>
    </dgm:pt>
    <dgm:pt modelId="{93901190-DBC7-45E2-8922-2C829FB8B2E5}" type="pres">
      <dgm:prSet presAssocID="{12B820E4-6424-4037-836E-CBC3667C6BAE}" presName="tx2" presStyleLbl="revTx" presStyleIdx="2" presStyleCnt="9"/>
      <dgm:spPr/>
      <dgm:t>
        <a:bodyPr/>
        <a:lstStyle/>
        <a:p>
          <a:endParaRPr lang="zh-CN" altLang="en-US"/>
        </a:p>
      </dgm:t>
    </dgm:pt>
    <dgm:pt modelId="{0AB62746-7669-4ECC-9BA6-D0023D3750EE}" type="pres">
      <dgm:prSet presAssocID="{12B820E4-6424-4037-836E-CBC3667C6BAE}" presName="vert2" presStyleCnt="0"/>
      <dgm:spPr/>
      <dgm:t>
        <a:bodyPr/>
        <a:lstStyle/>
        <a:p>
          <a:endParaRPr lang="zh-CN" altLang="en-US"/>
        </a:p>
      </dgm:t>
    </dgm:pt>
    <dgm:pt modelId="{349B9C57-305A-4CB5-9148-69CF9F18DC4C}" type="pres">
      <dgm:prSet presAssocID="{12B820E4-6424-4037-836E-CBC3667C6BAE}" presName="thinLine2b" presStyleLbl="callout" presStyleIdx="1" presStyleCnt="6"/>
      <dgm:spPr/>
      <dgm:t>
        <a:bodyPr/>
        <a:lstStyle/>
        <a:p>
          <a:endParaRPr lang="zh-CN" altLang="en-US"/>
        </a:p>
      </dgm:t>
    </dgm:pt>
    <dgm:pt modelId="{5718A5CE-654D-4532-9D95-5FB01D5CE503}" type="pres">
      <dgm:prSet presAssocID="{12B820E4-6424-4037-836E-CBC3667C6BAE}" presName="vertSpace2b" presStyleCnt="0"/>
      <dgm:spPr/>
      <dgm:t>
        <a:bodyPr/>
        <a:lstStyle/>
        <a:p>
          <a:endParaRPr lang="zh-CN" altLang="en-US"/>
        </a:p>
      </dgm:t>
    </dgm:pt>
    <dgm:pt modelId="{FA30DDEF-2BD5-4E1C-94C9-E3F46C1FD8B8}" type="pres">
      <dgm:prSet presAssocID="{B3E8B6EE-8BF2-49FF-8C40-346ED9CE557F}" presName="thickLine" presStyleLbl="alignNode1" presStyleIdx="1" presStyleCnt="3"/>
      <dgm:spPr/>
      <dgm:t>
        <a:bodyPr/>
        <a:lstStyle/>
        <a:p>
          <a:endParaRPr lang="zh-CN" altLang="en-US"/>
        </a:p>
      </dgm:t>
    </dgm:pt>
    <dgm:pt modelId="{C91FA76F-32AD-4887-8180-8B9D0C6BC173}" type="pres">
      <dgm:prSet presAssocID="{B3E8B6EE-8BF2-49FF-8C40-346ED9CE557F}" presName="horz1" presStyleCnt="0"/>
      <dgm:spPr/>
      <dgm:t>
        <a:bodyPr/>
        <a:lstStyle/>
        <a:p>
          <a:endParaRPr lang="zh-CN" altLang="en-US"/>
        </a:p>
      </dgm:t>
    </dgm:pt>
    <dgm:pt modelId="{D50BC114-C01D-4788-A274-033A94401F87}" type="pres">
      <dgm:prSet presAssocID="{B3E8B6EE-8BF2-49FF-8C40-346ED9CE557F}" presName="tx1" presStyleLbl="revTx" presStyleIdx="3" presStyleCnt="9"/>
      <dgm:spPr/>
      <dgm:t>
        <a:bodyPr/>
        <a:lstStyle/>
        <a:p>
          <a:endParaRPr lang="zh-CN" altLang="en-US"/>
        </a:p>
      </dgm:t>
    </dgm:pt>
    <dgm:pt modelId="{E3CB3723-C0A5-4B16-9C6E-ED58E802FC18}" type="pres">
      <dgm:prSet presAssocID="{B3E8B6EE-8BF2-49FF-8C40-346ED9CE557F}" presName="vert1" presStyleCnt="0"/>
      <dgm:spPr/>
      <dgm:t>
        <a:bodyPr/>
        <a:lstStyle/>
        <a:p>
          <a:endParaRPr lang="zh-CN" altLang="en-US"/>
        </a:p>
      </dgm:t>
    </dgm:pt>
    <dgm:pt modelId="{30FFE4C8-262A-4143-99AA-E5691B5DE66B}" type="pres">
      <dgm:prSet presAssocID="{6C998778-17DF-41F6-A678-83611DD8CA9D}" presName="vertSpace2a" presStyleCnt="0"/>
      <dgm:spPr/>
      <dgm:t>
        <a:bodyPr/>
        <a:lstStyle/>
        <a:p>
          <a:endParaRPr lang="zh-CN" altLang="en-US"/>
        </a:p>
      </dgm:t>
    </dgm:pt>
    <dgm:pt modelId="{E1C5CD48-8CC2-4268-8B66-5E2787BE267C}" type="pres">
      <dgm:prSet presAssocID="{6C998778-17DF-41F6-A678-83611DD8CA9D}" presName="horz2" presStyleCnt="0"/>
      <dgm:spPr/>
      <dgm:t>
        <a:bodyPr/>
        <a:lstStyle/>
        <a:p>
          <a:endParaRPr lang="zh-CN" altLang="en-US"/>
        </a:p>
      </dgm:t>
    </dgm:pt>
    <dgm:pt modelId="{A5ADCBD8-81DE-47FE-89C5-7D5A089344A3}" type="pres">
      <dgm:prSet presAssocID="{6C998778-17DF-41F6-A678-83611DD8CA9D}" presName="horzSpace2" presStyleCnt="0"/>
      <dgm:spPr/>
      <dgm:t>
        <a:bodyPr/>
        <a:lstStyle/>
        <a:p>
          <a:endParaRPr lang="zh-CN" altLang="en-US"/>
        </a:p>
      </dgm:t>
    </dgm:pt>
    <dgm:pt modelId="{C83A60A4-B9BB-4A29-B896-C5D9156D6195}" type="pres">
      <dgm:prSet presAssocID="{6C998778-17DF-41F6-A678-83611DD8CA9D}" presName="tx2" presStyleLbl="revTx" presStyleIdx="4" presStyleCnt="9"/>
      <dgm:spPr/>
      <dgm:t>
        <a:bodyPr/>
        <a:lstStyle/>
        <a:p>
          <a:endParaRPr lang="zh-CN" altLang="en-US"/>
        </a:p>
      </dgm:t>
    </dgm:pt>
    <dgm:pt modelId="{7698C75C-4E2A-4121-AF84-214B3AF74223}" type="pres">
      <dgm:prSet presAssocID="{6C998778-17DF-41F6-A678-83611DD8CA9D}" presName="vert2" presStyleCnt="0"/>
      <dgm:spPr/>
      <dgm:t>
        <a:bodyPr/>
        <a:lstStyle/>
        <a:p>
          <a:endParaRPr lang="zh-CN" altLang="en-US"/>
        </a:p>
      </dgm:t>
    </dgm:pt>
    <dgm:pt modelId="{8F4092BA-EF67-4F50-BBE9-C36D3456B65E}" type="pres">
      <dgm:prSet presAssocID="{6C998778-17DF-41F6-A678-83611DD8CA9D}" presName="thinLine2b" presStyleLbl="callout" presStyleIdx="2" presStyleCnt="6"/>
      <dgm:spPr/>
      <dgm:t>
        <a:bodyPr/>
        <a:lstStyle/>
        <a:p>
          <a:endParaRPr lang="zh-CN" altLang="en-US"/>
        </a:p>
      </dgm:t>
    </dgm:pt>
    <dgm:pt modelId="{EBE6182B-65A8-4DCD-908E-CEB2DAC7EA7F}" type="pres">
      <dgm:prSet presAssocID="{6C998778-17DF-41F6-A678-83611DD8CA9D}" presName="vertSpace2b" presStyleCnt="0"/>
      <dgm:spPr/>
      <dgm:t>
        <a:bodyPr/>
        <a:lstStyle/>
        <a:p>
          <a:endParaRPr lang="zh-CN" altLang="en-US"/>
        </a:p>
      </dgm:t>
    </dgm:pt>
    <dgm:pt modelId="{CC512AA5-CE3E-45D7-AEBF-CCADCA0BC2B9}" type="pres">
      <dgm:prSet presAssocID="{B4953911-2073-4204-BFC1-C7E6DFD1E6DD}" presName="horz2" presStyleCnt="0"/>
      <dgm:spPr/>
      <dgm:t>
        <a:bodyPr/>
        <a:lstStyle/>
        <a:p>
          <a:endParaRPr lang="zh-CN" altLang="en-US"/>
        </a:p>
      </dgm:t>
    </dgm:pt>
    <dgm:pt modelId="{36E48130-E1DB-4D0A-AE03-843F491074DC}" type="pres">
      <dgm:prSet presAssocID="{B4953911-2073-4204-BFC1-C7E6DFD1E6DD}" presName="horzSpace2" presStyleCnt="0"/>
      <dgm:spPr/>
      <dgm:t>
        <a:bodyPr/>
        <a:lstStyle/>
        <a:p>
          <a:endParaRPr lang="zh-CN" altLang="en-US"/>
        </a:p>
      </dgm:t>
    </dgm:pt>
    <dgm:pt modelId="{0FC098F1-D9FE-4D96-A153-ABF84AAC121C}" type="pres">
      <dgm:prSet presAssocID="{B4953911-2073-4204-BFC1-C7E6DFD1E6DD}" presName="tx2" presStyleLbl="revTx" presStyleIdx="5" presStyleCnt="9"/>
      <dgm:spPr/>
      <dgm:t>
        <a:bodyPr/>
        <a:lstStyle/>
        <a:p>
          <a:endParaRPr lang="zh-CN" altLang="en-US"/>
        </a:p>
      </dgm:t>
    </dgm:pt>
    <dgm:pt modelId="{0BC5F563-D46B-4F71-A69D-39C890988E26}" type="pres">
      <dgm:prSet presAssocID="{B4953911-2073-4204-BFC1-C7E6DFD1E6DD}" presName="vert2" presStyleCnt="0"/>
      <dgm:spPr/>
      <dgm:t>
        <a:bodyPr/>
        <a:lstStyle/>
        <a:p>
          <a:endParaRPr lang="zh-CN" altLang="en-US"/>
        </a:p>
      </dgm:t>
    </dgm:pt>
    <dgm:pt modelId="{E74F853A-DAE2-4BB7-98E0-75EEF398EE5C}" type="pres">
      <dgm:prSet presAssocID="{B4953911-2073-4204-BFC1-C7E6DFD1E6DD}" presName="thinLine2b" presStyleLbl="callout" presStyleIdx="3" presStyleCnt="6"/>
      <dgm:spPr/>
      <dgm:t>
        <a:bodyPr/>
        <a:lstStyle/>
        <a:p>
          <a:endParaRPr lang="zh-CN" altLang="en-US"/>
        </a:p>
      </dgm:t>
    </dgm:pt>
    <dgm:pt modelId="{5F79F869-9095-430E-AF09-9AABD32AF29E}" type="pres">
      <dgm:prSet presAssocID="{B4953911-2073-4204-BFC1-C7E6DFD1E6DD}" presName="vertSpace2b" presStyleCnt="0"/>
      <dgm:spPr/>
      <dgm:t>
        <a:bodyPr/>
        <a:lstStyle/>
        <a:p>
          <a:endParaRPr lang="zh-CN" altLang="en-US"/>
        </a:p>
      </dgm:t>
    </dgm:pt>
    <dgm:pt modelId="{525E69F4-55A7-42FA-86E9-7900A62201E1}" type="pres">
      <dgm:prSet presAssocID="{640AFC05-1796-4119-88E5-8CF09229100B}" presName="horz2" presStyleCnt="0"/>
      <dgm:spPr/>
      <dgm:t>
        <a:bodyPr/>
        <a:lstStyle/>
        <a:p>
          <a:endParaRPr lang="zh-CN" altLang="en-US"/>
        </a:p>
      </dgm:t>
    </dgm:pt>
    <dgm:pt modelId="{32F1C51B-DBF6-4943-AEA4-F6DF3B2E8E76}" type="pres">
      <dgm:prSet presAssocID="{640AFC05-1796-4119-88E5-8CF09229100B}" presName="horzSpace2" presStyleCnt="0"/>
      <dgm:spPr/>
      <dgm:t>
        <a:bodyPr/>
        <a:lstStyle/>
        <a:p>
          <a:endParaRPr lang="zh-CN" altLang="en-US"/>
        </a:p>
      </dgm:t>
    </dgm:pt>
    <dgm:pt modelId="{BDAA3F2F-C8D2-43E7-87FD-4383EB5497B9}" type="pres">
      <dgm:prSet presAssocID="{640AFC05-1796-4119-88E5-8CF09229100B}" presName="tx2" presStyleLbl="revTx" presStyleIdx="6" presStyleCnt="9"/>
      <dgm:spPr/>
      <dgm:t>
        <a:bodyPr/>
        <a:lstStyle/>
        <a:p>
          <a:endParaRPr lang="zh-CN" altLang="en-US"/>
        </a:p>
      </dgm:t>
    </dgm:pt>
    <dgm:pt modelId="{49484B95-50D0-437D-8208-08C654786BD2}" type="pres">
      <dgm:prSet presAssocID="{640AFC05-1796-4119-88E5-8CF09229100B}" presName="vert2" presStyleCnt="0"/>
      <dgm:spPr/>
      <dgm:t>
        <a:bodyPr/>
        <a:lstStyle/>
        <a:p>
          <a:endParaRPr lang="zh-CN" altLang="en-US"/>
        </a:p>
      </dgm:t>
    </dgm:pt>
    <dgm:pt modelId="{141BCFA1-1D37-4EE5-8B95-CDC8786AEBB7}" type="pres">
      <dgm:prSet presAssocID="{640AFC05-1796-4119-88E5-8CF09229100B}" presName="thinLine2b" presStyleLbl="callout" presStyleIdx="4" presStyleCnt="6"/>
      <dgm:spPr/>
      <dgm:t>
        <a:bodyPr/>
        <a:lstStyle/>
        <a:p>
          <a:endParaRPr lang="zh-CN" altLang="en-US"/>
        </a:p>
      </dgm:t>
    </dgm:pt>
    <dgm:pt modelId="{9D2266B6-BFF0-458E-99A9-0C21BCB9A5EE}" type="pres">
      <dgm:prSet presAssocID="{640AFC05-1796-4119-88E5-8CF09229100B}" presName="vertSpace2b" presStyleCnt="0"/>
      <dgm:spPr/>
      <dgm:t>
        <a:bodyPr/>
        <a:lstStyle/>
        <a:p>
          <a:endParaRPr lang="zh-CN" altLang="en-US"/>
        </a:p>
      </dgm:t>
    </dgm:pt>
    <dgm:pt modelId="{9D05E12F-216E-4947-994D-F1701835BE21}" type="pres">
      <dgm:prSet presAssocID="{3265BB9F-CB5B-4A43-AE9C-8AFA9B372970}" presName="thickLine" presStyleLbl="alignNode1" presStyleIdx="2" presStyleCnt="3"/>
      <dgm:spPr/>
      <dgm:t>
        <a:bodyPr/>
        <a:lstStyle/>
        <a:p>
          <a:endParaRPr lang="zh-CN" altLang="en-US"/>
        </a:p>
      </dgm:t>
    </dgm:pt>
    <dgm:pt modelId="{D1E2AF67-57F3-4EC3-802D-BC3F71C421D0}" type="pres">
      <dgm:prSet presAssocID="{3265BB9F-CB5B-4A43-AE9C-8AFA9B372970}" presName="horz1" presStyleCnt="0"/>
      <dgm:spPr/>
      <dgm:t>
        <a:bodyPr/>
        <a:lstStyle/>
        <a:p>
          <a:endParaRPr lang="zh-CN" altLang="en-US"/>
        </a:p>
      </dgm:t>
    </dgm:pt>
    <dgm:pt modelId="{78B3E100-F6FD-4246-837D-9DA07402EBE6}" type="pres">
      <dgm:prSet presAssocID="{3265BB9F-CB5B-4A43-AE9C-8AFA9B372970}" presName="tx1" presStyleLbl="revTx" presStyleIdx="7" presStyleCnt="9"/>
      <dgm:spPr/>
      <dgm:t>
        <a:bodyPr/>
        <a:lstStyle/>
        <a:p>
          <a:endParaRPr lang="zh-CN" altLang="en-US"/>
        </a:p>
      </dgm:t>
    </dgm:pt>
    <dgm:pt modelId="{43B4BDD4-DAE0-4B77-BE38-AFA2C96F0239}" type="pres">
      <dgm:prSet presAssocID="{3265BB9F-CB5B-4A43-AE9C-8AFA9B372970}" presName="vert1" presStyleCnt="0"/>
      <dgm:spPr/>
      <dgm:t>
        <a:bodyPr/>
        <a:lstStyle/>
        <a:p>
          <a:endParaRPr lang="zh-CN" altLang="en-US"/>
        </a:p>
      </dgm:t>
    </dgm:pt>
    <dgm:pt modelId="{3A37E690-5DED-485B-BD1B-6D9C9C492B0A}" type="pres">
      <dgm:prSet presAssocID="{5A9E7E86-260D-4979-B94E-88E4137D8A8C}" presName="vertSpace2a" presStyleCnt="0"/>
      <dgm:spPr/>
      <dgm:t>
        <a:bodyPr/>
        <a:lstStyle/>
        <a:p>
          <a:endParaRPr lang="zh-CN" altLang="en-US"/>
        </a:p>
      </dgm:t>
    </dgm:pt>
    <dgm:pt modelId="{1BF5841D-D178-44DE-A71F-968694D71FA4}" type="pres">
      <dgm:prSet presAssocID="{5A9E7E86-260D-4979-B94E-88E4137D8A8C}" presName="horz2" presStyleCnt="0"/>
      <dgm:spPr/>
      <dgm:t>
        <a:bodyPr/>
        <a:lstStyle/>
        <a:p>
          <a:endParaRPr lang="zh-CN" altLang="en-US"/>
        </a:p>
      </dgm:t>
    </dgm:pt>
    <dgm:pt modelId="{3098BF57-A05C-45DC-B91B-B806BCFDF56E}" type="pres">
      <dgm:prSet presAssocID="{5A9E7E86-260D-4979-B94E-88E4137D8A8C}" presName="horzSpace2" presStyleCnt="0"/>
      <dgm:spPr/>
      <dgm:t>
        <a:bodyPr/>
        <a:lstStyle/>
        <a:p>
          <a:endParaRPr lang="zh-CN" altLang="en-US"/>
        </a:p>
      </dgm:t>
    </dgm:pt>
    <dgm:pt modelId="{14B5A15D-F813-4A84-BDF4-050AE83FF6BC}" type="pres">
      <dgm:prSet presAssocID="{5A9E7E86-260D-4979-B94E-88E4137D8A8C}" presName="tx2" presStyleLbl="revTx" presStyleIdx="8" presStyleCnt="9"/>
      <dgm:spPr/>
      <dgm:t>
        <a:bodyPr/>
        <a:lstStyle/>
        <a:p>
          <a:endParaRPr lang="zh-CN" altLang="en-US"/>
        </a:p>
      </dgm:t>
    </dgm:pt>
    <dgm:pt modelId="{556276B0-7985-41AF-B18B-867D2B9462CA}" type="pres">
      <dgm:prSet presAssocID="{5A9E7E86-260D-4979-B94E-88E4137D8A8C}" presName="vert2" presStyleCnt="0"/>
      <dgm:spPr/>
      <dgm:t>
        <a:bodyPr/>
        <a:lstStyle/>
        <a:p>
          <a:endParaRPr lang="zh-CN" altLang="en-US"/>
        </a:p>
      </dgm:t>
    </dgm:pt>
    <dgm:pt modelId="{A625BA95-1934-4C96-AC25-209DC1F88A13}" type="pres">
      <dgm:prSet presAssocID="{5A9E7E86-260D-4979-B94E-88E4137D8A8C}" presName="thinLine2b" presStyleLbl="callout" presStyleIdx="5" presStyleCnt="6"/>
      <dgm:spPr/>
      <dgm:t>
        <a:bodyPr/>
        <a:lstStyle/>
        <a:p>
          <a:endParaRPr lang="zh-CN" altLang="en-US"/>
        </a:p>
      </dgm:t>
    </dgm:pt>
    <dgm:pt modelId="{576D20DD-1C67-4748-853B-637521028F7B}" type="pres">
      <dgm:prSet presAssocID="{5A9E7E86-260D-4979-B94E-88E4137D8A8C}" presName="vertSpace2b" presStyleCnt="0"/>
      <dgm:spPr/>
      <dgm:t>
        <a:bodyPr/>
        <a:lstStyle/>
        <a:p>
          <a:endParaRPr lang="zh-CN" altLang="en-US"/>
        </a:p>
      </dgm:t>
    </dgm:pt>
  </dgm:ptLst>
  <dgm:cxnLst>
    <dgm:cxn modelId="{5982299B-661B-4389-A862-A51EAAD9631A}" type="presOf" srcId="{12B820E4-6424-4037-836E-CBC3667C6BAE}" destId="{93901190-DBC7-45E2-8922-2C829FB8B2E5}" srcOrd="0" destOrd="0" presId="urn:microsoft.com/office/officeart/2008/layout/LinedList"/>
    <dgm:cxn modelId="{274702F6-3F10-4C7B-A6FD-C4554693AFFB}" srcId="{B3E8B6EE-8BF2-49FF-8C40-346ED9CE557F}" destId="{640AFC05-1796-4119-88E5-8CF09229100B}" srcOrd="2" destOrd="0" parTransId="{00A3F3E0-71DA-4560-AAE5-52879965FB79}" sibTransId="{10AFF1C2-9546-4AD0-BE92-C6EB8227B055}"/>
    <dgm:cxn modelId="{4BD2B91C-FB35-4F90-A6AD-AB06ED1BB8B2}" type="presOf" srcId="{3265BB9F-CB5B-4A43-AE9C-8AFA9B372970}" destId="{78B3E100-F6FD-4246-837D-9DA07402EBE6}" srcOrd="0" destOrd="0" presId="urn:microsoft.com/office/officeart/2008/layout/LinedList"/>
    <dgm:cxn modelId="{B14484A9-536C-440B-AA3B-C3AC758C799E}" type="presOf" srcId="{6C998778-17DF-41F6-A678-83611DD8CA9D}" destId="{C83A60A4-B9BB-4A29-B896-C5D9156D6195}" srcOrd="0" destOrd="0" presId="urn:microsoft.com/office/officeart/2008/layout/LinedList"/>
    <dgm:cxn modelId="{F8BB3C16-03B2-499B-82B9-FE4C0CD81440}" srcId="{45541E50-CF14-4CF2-B750-4B3E46F34326}" destId="{B3E8B6EE-8BF2-49FF-8C40-346ED9CE557F}" srcOrd="1" destOrd="0" parTransId="{8136A3EB-BA13-4EAA-8301-22C985AA1897}" sibTransId="{58428308-F78B-4480-AE77-DE7925779D4F}"/>
    <dgm:cxn modelId="{336A98BE-602D-4340-B9C4-53C16D29717A}" srcId="{080D7719-6134-4531-AB32-CA57E49B36B2}" destId="{A91D4FA0-26BE-4395-9CB1-884F6BBAF55C}" srcOrd="0" destOrd="0" parTransId="{83B31021-3027-4A3B-B239-F92838C6DABD}" sibTransId="{D63C4472-0F56-4E91-B941-BC74171A9721}"/>
    <dgm:cxn modelId="{66E6F083-B542-46EB-B99C-FE923AEEB8D0}" srcId="{080D7719-6134-4531-AB32-CA57E49B36B2}" destId="{12B820E4-6424-4037-836E-CBC3667C6BAE}" srcOrd="1" destOrd="0" parTransId="{E6DBFA58-1CD7-4527-B435-6B8184A0D811}" sibTransId="{4CBF6190-B50C-4253-82F8-D34A758703FA}"/>
    <dgm:cxn modelId="{F45C6CAC-1F30-4128-96FC-F09B281CCB30}" srcId="{45541E50-CF14-4CF2-B750-4B3E46F34326}" destId="{080D7719-6134-4531-AB32-CA57E49B36B2}" srcOrd="0" destOrd="0" parTransId="{65A33C30-C307-41B8-8783-83407C28647E}" sibTransId="{7F2F1669-5AF4-44E9-9928-1CE0ACF5FE4A}"/>
    <dgm:cxn modelId="{0C3A67D1-35EB-4633-8748-53F005752556}" srcId="{45541E50-CF14-4CF2-B750-4B3E46F34326}" destId="{3265BB9F-CB5B-4A43-AE9C-8AFA9B372970}" srcOrd="2" destOrd="0" parTransId="{0F5D7960-BB66-470D-8EBF-27ADA94CF04B}" sibTransId="{F1AC9CB3-B8D3-4825-A00D-4D07B3AF7713}"/>
    <dgm:cxn modelId="{4A3AA6C8-6DA4-424E-99DC-473559FE0330}" type="presOf" srcId="{45541E50-CF14-4CF2-B750-4B3E46F34326}" destId="{C4A48A94-390E-417F-BAE1-EB13804023BD}" srcOrd="0" destOrd="0" presId="urn:microsoft.com/office/officeart/2008/layout/LinedList"/>
    <dgm:cxn modelId="{61B30E65-409F-4899-A5E6-B62FF8DBF32B}" type="presOf" srcId="{B4953911-2073-4204-BFC1-C7E6DFD1E6DD}" destId="{0FC098F1-D9FE-4D96-A153-ABF84AAC121C}" srcOrd="0" destOrd="0" presId="urn:microsoft.com/office/officeart/2008/layout/LinedList"/>
    <dgm:cxn modelId="{0DE376A2-0689-4DD1-AF6D-6C220AD0C6BB}" srcId="{B3E8B6EE-8BF2-49FF-8C40-346ED9CE557F}" destId="{6C998778-17DF-41F6-A678-83611DD8CA9D}" srcOrd="0" destOrd="0" parTransId="{07CB3CF7-D0FE-46D3-BB2A-EE4F62ACE4F8}" sibTransId="{CC70C475-2A7D-4B25-8D02-069552524182}"/>
    <dgm:cxn modelId="{4F416FDF-62E4-4815-920D-3AFC76AE0924}" type="presOf" srcId="{080D7719-6134-4531-AB32-CA57E49B36B2}" destId="{ADADEF57-492C-4D21-B8A8-B98F5C9D0103}" srcOrd="0" destOrd="0" presId="urn:microsoft.com/office/officeart/2008/layout/LinedList"/>
    <dgm:cxn modelId="{4C3713F8-05A4-481E-B798-1AAE0F51BF6D}" srcId="{3265BB9F-CB5B-4A43-AE9C-8AFA9B372970}" destId="{5A9E7E86-260D-4979-B94E-88E4137D8A8C}" srcOrd="0" destOrd="0" parTransId="{B4F63FE7-DBE5-448A-AA37-481C7B2BFF7A}" sibTransId="{B721F2C2-7626-4821-882C-A7A21F376BA0}"/>
    <dgm:cxn modelId="{C6B070C4-FD62-4421-BFD6-9C8F84CE54FB}" type="presOf" srcId="{A91D4FA0-26BE-4395-9CB1-884F6BBAF55C}" destId="{958F4C6E-1E13-40BA-AABD-8DF8E0AE2743}" srcOrd="0" destOrd="0" presId="urn:microsoft.com/office/officeart/2008/layout/LinedList"/>
    <dgm:cxn modelId="{6E0A4806-268B-4F64-B94E-6AFD934EDC97}" type="presOf" srcId="{5A9E7E86-260D-4979-B94E-88E4137D8A8C}" destId="{14B5A15D-F813-4A84-BDF4-050AE83FF6BC}" srcOrd="0" destOrd="0" presId="urn:microsoft.com/office/officeart/2008/layout/LinedList"/>
    <dgm:cxn modelId="{65950CE0-F815-4593-9977-64942EB5D2A7}" type="presOf" srcId="{640AFC05-1796-4119-88E5-8CF09229100B}" destId="{BDAA3F2F-C8D2-43E7-87FD-4383EB5497B9}" srcOrd="0" destOrd="0" presId="urn:microsoft.com/office/officeart/2008/layout/LinedList"/>
    <dgm:cxn modelId="{70D13FC4-D389-45D8-8E75-D35CE0601FCF}" srcId="{B3E8B6EE-8BF2-49FF-8C40-346ED9CE557F}" destId="{B4953911-2073-4204-BFC1-C7E6DFD1E6DD}" srcOrd="1" destOrd="0" parTransId="{56D8605F-EE4C-4C4D-A5C2-6E59D0C89F9E}" sibTransId="{211AFC1B-104F-42ED-ABE6-9B2DC7AB0887}"/>
    <dgm:cxn modelId="{FD545E16-8DFF-4CAA-AE40-487C8908A433}" type="presOf" srcId="{B3E8B6EE-8BF2-49FF-8C40-346ED9CE557F}" destId="{D50BC114-C01D-4788-A274-033A94401F87}" srcOrd="0" destOrd="0" presId="urn:microsoft.com/office/officeart/2008/layout/LinedList"/>
    <dgm:cxn modelId="{3C3592D7-CE5C-4E7D-9C81-A5D58F5B4B27}" type="presParOf" srcId="{C4A48A94-390E-417F-BAE1-EB13804023BD}" destId="{BF516025-1C61-4CAF-A49D-B88595E997C8}" srcOrd="0" destOrd="0" presId="urn:microsoft.com/office/officeart/2008/layout/LinedList"/>
    <dgm:cxn modelId="{D0CAE4CF-6A49-40E0-82B3-B0C2D212E014}" type="presParOf" srcId="{C4A48A94-390E-417F-BAE1-EB13804023BD}" destId="{3DFDAC2B-AFDE-431D-B970-CAE815CE89AF}" srcOrd="1" destOrd="0" presId="urn:microsoft.com/office/officeart/2008/layout/LinedList"/>
    <dgm:cxn modelId="{F581CB4C-3A58-4E64-870B-25555A51D7EB}" type="presParOf" srcId="{3DFDAC2B-AFDE-431D-B970-CAE815CE89AF}" destId="{ADADEF57-492C-4D21-B8A8-B98F5C9D0103}" srcOrd="0" destOrd="0" presId="urn:microsoft.com/office/officeart/2008/layout/LinedList"/>
    <dgm:cxn modelId="{B6A334A4-8CD2-4FAD-95B7-EC60B7E6DA02}" type="presParOf" srcId="{3DFDAC2B-AFDE-431D-B970-CAE815CE89AF}" destId="{E05EF575-21D2-4770-9CE1-21B9530ACFD2}" srcOrd="1" destOrd="0" presId="urn:microsoft.com/office/officeart/2008/layout/LinedList"/>
    <dgm:cxn modelId="{77D46CC1-D32D-4775-A98A-177B3AD3A8BB}" type="presParOf" srcId="{E05EF575-21D2-4770-9CE1-21B9530ACFD2}" destId="{C1F039A0-3960-4714-827A-FEEE9D3FDA0D}" srcOrd="0" destOrd="0" presId="urn:microsoft.com/office/officeart/2008/layout/LinedList"/>
    <dgm:cxn modelId="{C548A2EE-3FA2-4AD6-AC1C-7CA0BA8D69D6}" type="presParOf" srcId="{E05EF575-21D2-4770-9CE1-21B9530ACFD2}" destId="{CF87801C-4570-4BF7-9F15-A16325236206}" srcOrd="1" destOrd="0" presId="urn:microsoft.com/office/officeart/2008/layout/LinedList"/>
    <dgm:cxn modelId="{315C2F25-89D3-41EE-A98C-C35062884CA0}" type="presParOf" srcId="{CF87801C-4570-4BF7-9F15-A16325236206}" destId="{45380E16-DEB8-4760-A793-138697F005A4}" srcOrd="0" destOrd="0" presId="urn:microsoft.com/office/officeart/2008/layout/LinedList"/>
    <dgm:cxn modelId="{5AA5F613-9453-4AEB-A1BD-CCC7B6A6BAC3}" type="presParOf" srcId="{CF87801C-4570-4BF7-9F15-A16325236206}" destId="{958F4C6E-1E13-40BA-AABD-8DF8E0AE2743}" srcOrd="1" destOrd="0" presId="urn:microsoft.com/office/officeart/2008/layout/LinedList"/>
    <dgm:cxn modelId="{74AC93AF-002D-47E9-A9D1-41EBB5F71416}" type="presParOf" srcId="{CF87801C-4570-4BF7-9F15-A16325236206}" destId="{986E5C4C-2919-4AEA-AF8D-71E993D507FB}" srcOrd="2" destOrd="0" presId="urn:microsoft.com/office/officeart/2008/layout/LinedList"/>
    <dgm:cxn modelId="{BF1B0003-239E-4E96-AA32-153061D8ABD7}" type="presParOf" srcId="{E05EF575-21D2-4770-9CE1-21B9530ACFD2}" destId="{C50D412F-69A1-4C6A-928A-71F5428EB384}" srcOrd="2" destOrd="0" presId="urn:microsoft.com/office/officeart/2008/layout/LinedList"/>
    <dgm:cxn modelId="{A6D8D1AF-7719-44D5-80AC-9C0AE2B905DB}" type="presParOf" srcId="{E05EF575-21D2-4770-9CE1-21B9530ACFD2}" destId="{1457DB1D-8D4F-432F-8DC5-D3762857CAAC}" srcOrd="3" destOrd="0" presId="urn:microsoft.com/office/officeart/2008/layout/LinedList"/>
    <dgm:cxn modelId="{4C6B210C-9B6C-45CE-B78C-C7E3E49E3BC2}" type="presParOf" srcId="{E05EF575-21D2-4770-9CE1-21B9530ACFD2}" destId="{E19893B2-D813-4B3D-9B98-F980971E5F62}" srcOrd="4" destOrd="0" presId="urn:microsoft.com/office/officeart/2008/layout/LinedList"/>
    <dgm:cxn modelId="{5800B65D-053A-4748-8057-39D6B820C345}" type="presParOf" srcId="{E19893B2-D813-4B3D-9B98-F980971E5F62}" destId="{28D6BE0A-DB4C-482C-A64C-E607835F1407}" srcOrd="0" destOrd="0" presId="urn:microsoft.com/office/officeart/2008/layout/LinedList"/>
    <dgm:cxn modelId="{8A51EF56-0177-41D3-8216-293DC351A944}" type="presParOf" srcId="{E19893B2-D813-4B3D-9B98-F980971E5F62}" destId="{93901190-DBC7-45E2-8922-2C829FB8B2E5}" srcOrd="1" destOrd="0" presId="urn:microsoft.com/office/officeart/2008/layout/LinedList"/>
    <dgm:cxn modelId="{D20D95D0-B649-45D9-A486-381B0F8CC37E}" type="presParOf" srcId="{E19893B2-D813-4B3D-9B98-F980971E5F62}" destId="{0AB62746-7669-4ECC-9BA6-D0023D3750EE}" srcOrd="2" destOrd="0" presId="urn:microsoft.com/office/officeart/2008/layout/LinedList"/>
    <dgm:cxn modelId="{863E5D52-D64D-43AE-883D-3F4324030B23}" type="presParOf" srcId="{E05EF575-21D2-4770-9CE1-21B9530ACFD2}" destId="{349B9C57-305A-4CB5-9148-69CF9F18DC4C}" srcOrd="5" destOrd="0" presId="urn:microsoft.com/office/officeart/2008/layout/LinedList"/>
    <dgm:cxn modelId="{578BCDF5-0ED1-4EA5-897C-F07A73013666}" type="presParOf" srcId="{E05EF575-21D2-4770-9CE1-21B9530ACFD2}" destId="{5718A5CE-654D-4532-9D95-5FB01D5CE503}" srcOrd="6" destOrd="0" presId="urn:microsoft.com/office/officeart/2008/layout/LinedList"/>
    <dgm:cxn modelId="{D3EF0FBC-77A8-4F0E-BF9A-9883655B5A6C}" type="presParOf" srcId="{C4A48A94-390E-417F-BAE1-EB13804023BD}" destId="{FA30DDEF-2BD5-4E1C-94C9-E3F46C1FD8B8}" srcOrd="2" destOrd="0" presId="urn:microsoft.com/office/officeart/2008/layout/LinedList"/>
    <dgm:cxn modelId="{8635323F-1422-4FA1-A931-84C9747698B5}" type="presParOf" srcId="{C4A48A94-390E-417F-BAE1-EB13804023BD}" destId="{C91FA76F-32AD-4887-8180-8B9D0C6BC173}" srcOrd="3" destOrd="0" presId="urn:microsoft.com/office/officeart/2008/layout/LinedList"/>
    <dgm:cxn modelId="{64D2CFC4-190E-4E47-A072-B83C09CDD21E}" type="presParOf" srcId="{C91FA76F-32AD-4887-8180-8B9D0C6BC173}" destId="{D50BC114-C01D-4788-A274-033A94401F87}" srcOrd="0" destOrd="0" presId="urn:microsoft.com/office/officeart/2008/layout/LinedList"/>
    <dgm:cxn modelId="{06C7FA43-EA4E-4E2A-A76D-A2A4D0B469CF}" type="presParOf" srcId="{C91FA76F-32AD-4887-8180-8B9D0C6BC173}" destId="{E3CB3723-C0A5-4B16-9C6E-ED58E802FC18}" srcOrd="1" destOrd="0" presId="urn:microsoft.com/office/officeart/2008/layout/LinedList"/>
    <dgm:cxn modelId="{B69B876F-3D15-40B1-9B87-E924CE71CCF9}" type="presParOf" srcId="{E3CB3723-C0A5-4B16-9C6E-ED58E802FC18}" destId="{30FFE4C8-262A-4143-99AA-E5691B5DE66B}" srcOrd="0" destOrd="0" presId="urn:microsoft.com/office/officeart/2008/layout/LinedList"/>
    <dgm:cxn modelId="{982327F8-1BD8-43A6-9935-0A5DA6B2A607}" type="presParOf" srcId="{E3CB3723-C0A5-4B16-9C6E-ED58E802FC18}" destId="{E1C5CD48-8CC2-4268-8B66-5E2787BE267C}" srcOrd="1" destOrd="0" presId="urn:microsoft.com/office/officeart/2008/layout/LinedList"/>
    <dgm:cxn modelId="{D419ECD0-631E-4F66-B957-A0B46A7F3BA2}" type="presParOf" srcId="{E1C5CD48-8CC2-4268-8B66-5E2787BE267C}" destId="{A5ADCBD8-81DE-47FE-89C5-7D5A089344A3}" srcOrd="0" destOrd="0" presId="urn:microsoft.com/office/officeart/2008/layout/LinedList"/>
    <dgm:cxn modelId="{C51793A6-8DE4-4369-8F65-A1EA86A98C05}" type="presParOf" srcId="{E1C5CD48-8CC2-4268-8B66-5E2787BE267C}" destId="{C83A60A4-B9BB-4A29-B896-C5D9156D6195}" srcOrd="1" destOrd="0" presId="urn:microsoft.com/office/officeart/2008/layout/LinedList"/>
    <dgm:cxn modelId="{5ABA32C7-5329-43ED-8DAC-C047A0C3E14D}" type="presParOf" srcId="{E1C5CD48-8CC2-4268-8B66-5E2787BE267C}" destId="{7698C75C-4E2A-4121-AF84-214B3AF74223}" srcOrd="2" destOrd="0" presId="urn:microsoft.com/office/officeart/2008/layout/LinedList"/>
    <dgm:cxn modelId="{3C6E7A57-9DEC-4D70-9CEE-4B92DCAF8A58}" type="presParOf" srcId="{E3CB3723-C0A5-4B16-9C6E-ED58E802FC18}" destId="{8F4092BA-EF67-4F50-BBE9-C36D3456B65E}" srcOrd="2" destOrd="0" presId="urn:microsoft.com/office/officeart/2008/layout/LinedList"/>
    <dgm:cxn modelId="{C6E1D151-0257-45C9-AA3A-DFE55EACABEF}" type="presParOf" srcId="{E3CB3723-C0A5-4B16-9C6E-ED58E802FC18}" destId="{EBE6182B-65A8-4DCD-908E-CEB2DAC7EA7F}" srcOrd="3" destOrd="0" presId="urn:microsoft.com/office/officeart/2008/layout/LinedList"/>
    <dgm:cxn modelId="{7E7680C8-DE40-488A-A476-19F0610AB80D}" type="presParOf" srcId="{E3CB3723-C0A5-4B16-9C6E-ED58E802FC18}" destId="{CC512AA5-CE3E-45D7-AEBF-CCADCA0BC2B9}" srcOrd="4" destOrd="0" presId="urn:microsoft.com/office/officeart/2008/layout/LinedList"/>
    <dgm:cxn modelId="{BB80DFC6-3F48-4CC8-B704-72E61EA4D0D5}" type="presParOf" srcId="{CC512AA5-CE3E-45D7-AEBF-CCADCA0BC2B9}" destId="{36E48130-E1DB-4D0A-AE03-843F491074DC}" srcOrd="0" destOrd="0" presId="urn:microsoft.com/office/officeart/2008/layout/LinedList"/>
    <dgm:cxn modelId="{6F314DB2-D4CA-40F9-972C-44D4F582F028}" type="presParOf" srcId="{CC512AA5-CE3E-45D7-AEBF-CCADCA0BC2B9}" destId="{0FC098F1-D9FE-4D96-A153-ABF84AAC121C}" srcOrd="1" destOrd="0" presId="urn:microsoft.com/office/officeart/2008/layout/LinedList"/>
    <dgm:cxn modelId="{FFD1C540-A343-4110-B912-9B0322799AB1}" type="presParOf" srcId="{CC512AA5-CE3E-45D7-AEBF-CCADCA0BC2B9}" destId="{0BC5F563-D46B-4F71-A69D-39C890988E26}" srcOrd="2" destOrd="0" presId="urn:microsoft.com/office/officeart/2008/layout/LinedList"/>
    <dgm:cxn modelId="{5A3C3689-E881-482D-B6C3-F6FA4F3FCE09}" type="presParOf" srcId="{E3CB3723-C0A5-4B16-9C6E-ED58E802FC18}" destId="{E74F853A-DAE2-4BB7-98E0-75EEF398EE5C}" srcOrd="5" destOrd="0" presId="urn:microsoft.com/office/officeart/2008/layout/LinedList"/>
    <dgm:cxn modelId="{7213E6E7-8B01-4A2D-A582-6BC701798C6D}" type="presParOf" srcId="{E3CB3723-C0A5-4B16-9C6E-ED58E802FC18}" destId="{5F79F869-9095-430E-AF09-9AABD32AF29E}" srcOrd="6" destOrd="0" presId="urn:microsoft.com/office/officeart/2008/layout/LinedList"/>
    <dgm:cxn modelId="{3271DA25-9C54-4BC1-8B1B-5B651999CA76}" type="presParOf" srcId="{E3CB3723-C0A5-4B16-9C6E-ED58E802FC18}" destId="{525E69F4-55A7-42FA-86E9-7900A62201E1}" srcOrd="7" destOrd="0" presId="urn:microsoft.com/office/officeart/2008/layout/LinedList"/>
    <dgm:cxn modelId="{8F04774B-BD34-4CAD-9E87-E401F8A436BF}" type="presParOf" srcId="{525E69F4-55A7-42FA-86E9-7900A62201E1}" destId="{32F1C51B-DBF6-4943-AEA4-F6DF3B2E8E76}" srcOrd="0" destOrd="0" presId="urn:microsoft.com/office/officeart/2008/layout/LinedList"/>
    <dgm:cxn modelId="{F9F483F6-EDB9-4E0B-B5E3-60663D782A3C}" type="presParOf" srcId="{525E69F4-55A7-42FA-86E9-7900A62201E1}" destId="{BDAA3F2F-C8D2-43E7-87FD-4383EB5497B9}" srcOrd="1" destOrd="0" presId="urn:microsoft.com/office/officeart/2008/layout/LinedList"/>
    <dgm:cxn modelId="{D33205BD-24DA-4AC5-A565-DDF71EE0F67C}" type="presParOf" srcId="{525E69F4-55A7-42FA-86E9-7900A62201E1}" destId="{49484B95-50D0-437D-8208-08C654786BD2}" srcOrd="2" destOrd="0" presId="urn:microsoft.com/office/officeart/2008/layout/LinedList"/>
    <dgm:cxn modelId="{570E4526-B9D0-4C12-899A-A09746FD821E}" type="presParOf" srcId="{E3CB3723-C0A5-4B16-9C6E-ED58E802FC18}" destId="{141BCFA1-1D37-4EE5-8B95-CDC8786AEBB7}" srcOrd="8" destOrd="0" presId="urn:microsoft.com/office/officeart/2008/layout/LinedList"/>
    <dgm:cxn modelId="{F99B2EE5-A383-4198-8271-36A6DFF1C97C}" type="presParOf" srcId="{E3CB3723-C0A5-4B16-9C6E-ED58E802FC18}" destId="{9D2266B6-BFF0-458E-99A9-0C21BCB9A5EE}" srcOrd="9" destOrd="0" presId="urn:microsoft.com/office/officeart/2008/layout/LinedList"/>
    <dgm:cxn modelId="{76252F6A-F274-45ED-BD1E-670C0A132B13}" type="presParOf" srcId="{C4A48A94-390E-417F-BAE1-EB13804023BD}" destId="{9D05E12F-216E-4947-994D-F1701835BE21}" srcOrd="4" destOrd="0" presId="urn:microsoft.com/office/officeart/2008/layout/LinedList"/>
    <dgm:cxn modelId="{50A5D912-50D1-452A-AC01-3830C4614AF4}" type="presParOf" srcId="{C4A48A94-390E-417F-BAE1-EB13804023BD}" destId="{D1E2AF67-57F3-4EC3-802D-BC3F71C421D0}" srcOrd="5" destOrd="0" presId="urn:microsoft.com/office/officeart/2008/layout/LinedList"/>
    <dgm:cxn modelId="{A459E7F4-6099-4C85-93AB-509065353907}" type="presParOf" srcId="{D1E2AF67-57F3-4EC3-802D-BC3F71C421D0}" destId="{78B3E100-F6FD-4246-837D-9DA07402EBE6}" srcOrd="0" destOrd="0" presId="urn:microsoft.com/office/officeart/2008/layout/LinedList"/>
    <dgm:cxn modelId="{48E09F20-3814-43AD-A803-53EF2D273E42}" type="presParOf" srcId="{D1E2AF67-57F3-4EC3-802D-BC3F71C421D0}" destId="{43B4BDD4-DAE0-4B77-BE38-AFA2C96F0239}" srcOrd="1" destOrd="0" presId="urn:microsoft.com/office/officeart/2008/layout/LinedList"/>
    <dgm:cxn modelId="{5F71BA42-393C-4BF0-8EF2-BB3B581F8788}" type="presParOf" srcId="{43B4BDD4-DAE0-4B77-BE38-AFA2C96F0239}" destId="{3A37E690-5DED-485B-BD1B-6D9C9C492B0A}" srcOrd="0" destOrd="0" presId="urn:microsoft.com/office/officeart/2008/layout/LinedList"/>
    <dgm:cxn modelId="{DD88E03F-ED47-4CB7-9101-A4B3040E9DD7}" type="presParOf" srcId="{43B4BDD4-DAE0-4B77-BE38-AFA2C96F0239}" destId="{1BF5841D-D178-44DE-A71F-968694D71FA4}" srcOrd="1" destOrd="0" presId="urn:microsoft.com/office/officeart/2008/layout/LinedList"/>
    <dgm:cxn modelId="{A45CF553-E919-476B-AE72-85B4226AF0DD}" type="presParOf" srcId="{1BF5841D-D178-44DE-A71F-968694D71FA4}" destId="{3098BF57-A05C-45DC-B91B-B806BCFDF56E}" srcOrd="0" destOrd="0" presId="urn:microsoft.com/office/officeart/2008/layout/LinedList"/>
    <dgm:cxn modelId="{5CAE0B8A-C73F-4ED1-90CA-77C04BCE65B7}" type="presParOf" srcId="{1BF5841D-D178-44DE-A71F-968694D71FA4}" destId="{14B5A15D-F813-4A84-BDF4-050AE83FF6BC}" srcOrd="1" destOrd="0" presId="urn:microsoft.com/office/officeart/2008/layout/LinedList"/>
    <dgm:cxn modelId="{C3D2582C-20A7-4991-812E-29677D85BB96}" type="presParOf" srcId="{1BF5841D-D178-44DE-A71F-968694D71FA4}" destId="{556276B0-7985-41AF-B18B-867D2B9462CA}" srcOrd="2" destOrd="0" presId="urn:microsoft.com/office/officeart/2008/layout/LinedList"/>
    <dgm:cxn modelId="{1E25C5F3-45E8-413E-8C9E-65D40C25FC48}" type="presParOf" srcId="{43B4BDD4-DAE0-4B77-BE38-AFA2C96F0239}" destId="{A625BA95-1934-4C96-AC25-209DC1F88A13}" srcOrd="2" destOrd="0" presId="urn:microsoft.com/office/officeart/2008/layout/LinedList"/>
    <dgm:cxn modelId="{90742A5F-7D64-45E2-A8AF-18467763FCB6}" type="presParOf" srcId="{43B4BDD4-DAE0-4B77-BE38-AFA2C96F0239}" destId="{576D20DD-1C67-4748-853B-637521028F7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878B47-49FF-4640-905E-4BB20661DF0D}" type="doc">
      <dgm:prSet loTypeId="urn:microsoft.com/office/officeart/2005/8/layout/arrow6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6C33D459-55C8-47EF-BDFF-296C493E328B}">
      <dgm:prSet phldrT="[文本]"/>
      <dgm:spPr/>
      <dgm:t>
        <a:bodyPr/>
        <a:lstStyle/>
        <a:p>
          <a:r>
            <a:rPr lang="zh-CN" altLang="en-US" b="1" dirty="0" smtClean="0"/>
            <a:t>下单前</a:t>
          </a:r>
          <a:endParaRPr lang="zh-CN" altLang="en-US" b="1" dirty="0"/>
        </a:p>
      </dgm:t>
    </dgm:pt>
    <dgm:pt modelId="{0D738538-EA8A-4C1A-BE80-38914F041879}" type="parTrans" cxnId="{5F594943-FEF9-4B92-8E20-A74595C8A8B2}">
      <dgm:prSet/>
      <dgm:spPr/>
      <dgm:t>
        <a:bodyPr/>
        <a:lstStyle/>
        <a:p>
          <a:endParaRPr lang="zh-CN" altLang="en-US"/>
        </a:p>
      </dgm:t>
    </dgm:pt>
    <dgm:pt modelId="{ABC630AA-4659-4053-B332-F2B91AC986E4}" type="sibTrans" cxnId="{5F594943-FEF9-4B92-8E20-A74595C8A8B2}">
      <dgm:prSet/>
      <dgm:spPr/>
      <dgm:t>
        <a:bodyPr/>
        <a:lstStyle/>
        <a:p>
          <a:endParaRPr lang="zh-CN" altLang="en-US"/>
        </a:p>
      </dgm:t>
    </dgm:pt>
    <dgm:pt modelId="{46C25178-41C7-4E9F-A5AF-E530ED4D8999}">
      <dgm:prSet phldrT="[文本]"/>
      <dgm:spPr/>
      <dgm:t>
        <a:bodyPr/>
        <a:lstStyle/>
        <a:p>
          <a:r>
            <a:rPr lang="zh-CN" altLang="en-US" dirty="0" smtClean="0"/>
            <a:t>黑</a:t>
          </a:r>
          <a:r>
            <a:rPr lang="en-US" altLang="zh-CN" dirty="0" smtClean="0"/>
            <a:t>/</a:t>
          </a:r>
          <a:r>
            <a:rPr lang="zh-CN" altLang="en-US" dirty="0" smtClean="0"/>
            <a:t>灰名单</a:t>
          </a:r>
          <a:endParaRPr lang="zh-CN" altLang="en-US" dirty="0"/>
        </a:p>
      </dgm:t>
    </dgm:pt>
    <dgm:pt modelId="{B56149BC-85B0-407D-AEF1-0A413DC5926D}" type="parTrans" cxnId="{BD65A725-AC5B-4A89-9EC8-79F6F2D6B115}">
      <dgm:prSet/>
      <dgm:spPr/>
      <dgm:t>
        <a:bodyPr/>
        <a:lstStyle/>
        <a:p>
          <a:endParaRPr lang="zh-CN" altLang="en-US"/>
        </a:p>
      </dgm:t>
    </dgm:pt>
    <dgm:pt modelId="{D22C7163-F09F-4198-884F-19986B5EA6E7}" type="sibTrans" cxnId="{BD65A725-AC5B-4A89-9EC8-79F6F2D6B115}">
      <dgm:prSet/>
      <dgm:spPr/>
      <dgm:t>
        <a:bodyPr/>
        <a:lstStyle/>
        <a:p>
          <a:endParaRPr lang="zh-CN" altLang="en-US"/>
        </a:p>
      </dgm:t>
    </dgm:pt>
    <dgm:pt modelId="{897F9F1E-3EF1-4B84-8905-505E8F4CB1E9}">
      <dgm:prSet phldrT="[文本]"/>
      <dgm:spPr/>
      <dgm:t>
        <a:bodyPr/>
        <a:lstStyle/>
        <a:p>
          <a:r>
            <a:rPr lang="zh-CN" altLang="en-US" b="1" dirty="0" smtClean="0"/>
            <a:t>下单后</a:t>
          </a:r>
          <a:endParaRPr lang="zh-CN" altLang="en-US" b="1" dirty="0"/>
        </a:p>
      </dgm:t>
    </dgm:pt>
    <dgm:pt modelId="{109BFB14-8955-4DED-A920-A08A386DFDDB}" type="parTrans" cxnId="{44EC9784-A80D-4FC3-B6FB-835491908509}">
      <dgm:prSet/>
      <dgm:spPr/>
      <dgm:t>
        <a:bodyPr/>
        <a:lstStyle/>
        <a:p>
          <a:endParaRPr lang="zh-CN" altLang="en-US"/>
        </a:p>
      </dgm:t>
    </dgm:pt>
    <dgm:pt modelId="{FE5411AD-4ADC-4A5C-BC38-EA0E17DB1417}" type="sibTrans" cxnId="{44EC9784-A80D-4FC3-B6FB-835491908509}">
      <dgm:prSet/>
      <dgm:spPr/>
      <dgm:t>
        <a:bodyPr/>
        <a:lstStyle/>
        <a:p>
          <a:endParaRPr lang="zh-CN" altLang="en-US"/>
        </a:p>
      </dgm:t>
    </dgm:pt>
    <dgm:pt modelId="{31DA5CDF-1875-49A4-82AD-F12B01CE3081}">
      <dgm:prSet phldrT="[文本]"/>
      <dgm:spPr/>
      <dgm:t>
        <a:bodyPr/>
        <a:lstStyle/>
        <a:p>
          <a:r>
            <a:rPr lang="zh-CN" altLang="en-US" dirty="0" smtClean="0"/>
            <a:t>统计发现</a:t>
          </a:r>
          <a:endParaRPr lang="zh-CN" altLang="en-US" dirty="0"/>
        </a:p>
      </dgm:t>
    </dgm:pt>
    <dgm:pt modelId="{8E05D676-34CB-4644-BEAE-85D0EC9CE391}" type="parTrans" cxnId="{D21EB0FA-F1DA-4088-BC2D-8D197E36BD63}">
      <dgm:prSet/>
      <dgm:spPr/>
      <dgm:t>
        <a:bodyPr/>
        <a:lstStyle/>
        <a:p>
          <a:endParaRPr lang="zh-CN" altLang="en-US"/>
        </a:p>
      </dgm:t>
    </dgm:pt>
    <dgm:pt modelId="{6F36CEA3-DBB8-486D-B95A-4F056C520657}" type="sibTrans" cxnId="{D21EB0FA-F1DA-4088-BC2D-8D197E36BD63}">
      <dgm:prSet/>
      <dgm:spPr/>
      <dgm:t>
        <a:bodyPr/>
        <a:lstStyle/>
        <a:p>
          <a:endParaRPr lang="zh-CN" altLang="en-US"/>
        </a:p>
      </dgm:t>
    </dgm:pt>
    <dgm:pt modelId="{EBE9F22C-3776-4388-9217-5EE75279AB6B}">
      <dgm:prSet phldrT="[文本]"/>
      <dgm:spPr/>
      <dgm:t>
        <a:bodyPr/>
        <a:lstStyle/>
        <a:p>
          <a:r>
            <a:rPr lang="zh-CN" altLang="en-US" dirty="0" smtClean="0"/>
            <a:t>审单拦截</a:t>
          </a:r>
          <a:endParaRPr lang="zh-CN" altLang="en-US" dirty="0"/>
        </a:p>
      </dgm:t>
    </dgm:pt>
    <dgm:pt modelId="{5FC1FE19-D842-4D35-BADC-06513D8A1C8F}" type="parTrans" cxnId="{68E2595E-7DCD-45BC-AEEA-B5BB81F3F3C5}">
      <dgm:prSet/>
      <dgm:spPr/>
      <dgm:t>
        <a:bodyPr/>
        <a:lstStyle/>
        <a:p>
          <a:endParaRPr lang="zh-CN" altLang="en-US"/>
        </a:p>
      </dgm:t>
    </dgm:pt>
    <dgm:pt modelId="{D937CC7B-AEC4-400A-B65E-FC1ED331EEAC}" type="sibTrans" cxnId="{68E2595E-7DCD-45BC-AEEA-B5BB81F3F3C5}">
      <dgm:prSet/>
      <dgm:spPr/>
      <dgm:t>
        <a:bodyPr/>
        <a:lstStyle/>
        <a:p>
          <a:endParaRPr lang="zh-CN" altLang="en-US"/>
        </a:p>
      </dgm:t>
    </dgm:pt>
    <dgm:pt modelId="{F2408D6F-F471-40A2-A709-A44B97F3DA7F}">
      <dgm:prSet phldrT="[文本]"/>
      <dgm:spPr/>
      <dgm:t>
        <a:bodyPr/>
        <a:lstStyle/>
        <a:p>
          <a:r>
            <a:rPr lang="zh-CN" altLang="en-US" dirty="0" smtClean="0"/>
            <a:t>规则判断</a:t>
          </a:r>
          <a:endParaRPr lang="zh-CN" altLang="en-US" dirty="0"/>
        </a:p>
      </dgm:t>
    </dgm:pt>
    <dgm:pt modelId="{D0B92643-2A65-4954-8557-09EB721C99F2}" type="parTrans" cxnId="{82B755C2-2F03-429B-A258-61CB50089498}">
      <dgm:prSet/>
      <dgm:spPr/>
      <dgm:t>
        <a:bodyPr/>
        <a:lstStyle/>
        <a:p>
          <a:endParaRPr lang="zh-CN" altLang="en-US"/>
        </a:p>
      </dgm:t>
    </dgm:pt>
    <dgm:pt modelId="{14E81570-CECC-4FEF-8D81-224E19B5D97E}" type="sibTrans" cxnId="{82B755C2-2F03-429B-A258-61CB50089498}">
      <dgm:prSet/>
      <dgm:spPr/>
      <dgm:t>
        <a:bodyPr/>
        <a:lstStyle/>
        <a:p>
          <a:endParaRPr lang="zh-CN" altLang="en-US"/>
        </a:p>
      </dgm:t>
    </dgm:pt>
    <dgm:pt modelId="{5B5C6849-1ACC-4247-9130-5F8593298C7F}" type="pres">
      <dgm:prSet presAssocID="{E8878B47-49FF-4640-905E-4BB20661DF0D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32A401D-C298-4282-ACC4-E77DA88035C0}" type="pres">
      <dgm:prSet presAssocID="{E8878B47-49FF-4640-905E-4BB20661DF0D}" presName="ribbon" presStyleLbl="node1" presStyleIdx="0" presStyleCnt="1" custScaleX="117951"/>
      <dgm:spPr/>
    </dgm:pt>
    <dgm:pt modelId="{29FDA967-D392-49E8-9ED5-A68150D7AD5B}" type="pres">
      <dgm:prSet presAssocID="{E8878B47-49FF-4640-905E-4BB20661DF0D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8A1345-5446-4924-BCD7-5962049B4624}" type="pres">
      <dgm:prSet presAssocID="{E8878B47-49FF-4640-905E-4BB20661DF0D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8461B8-905C-49C6-ACB7-CD36CCB3F6AF}" type="presOf" srcId="{46C25178-41C7-4E9F-A5AF-E530ED4D8999}" destId="{29FDA967-D392-49E8-9ED5-A68150D7AD5B}" srcOrd="0" destOrd="1" presId="urn:microsoft.com/office/officeart/2005/8/layout/arrow6"/>
    <dgm:cxn modelId="{6F75A818-7124-404E-8D69-2CAF8CF52A0F}" type="presOf" srcId="{31DA5CDF-1875-49A4-82AD-F12B01CE3081}" destId="{DB8A1345-5446-4924-BCD7-5962049B4624}" srcOrd="0" destOrd="1" presId="urn:microsoft.com/office/officeart/2005/8/layout/arrow6"/>
    <dgm:cxn modelId="{34415C43-42A8-4FD4-B5C6-B321044998A6}" type="presOf" srcId="{EBE9F22C-3776-4388-9217-5EE75279AB6B}" destId="{DB8A1345-5446-4924-BCD7-5962049B4624}" srcOrd="0" destOrd="2" presId="urn:microsoft.com/office/officeart/2005/8/layout/arrow6"/>
    <dgm:cxn modelId="{908D7BFE-C4E6-48B0-93F2-D47B16B52BD9}" type="presOf" srcId="{897F9F1E-3EF1-4B84-8905-505E8F4CB1E9}" destId="{DB8A1345-5446-4924-BCD7-5962049B4624}" srcOrd="0" destOrd="0" presId="urn:microsoft.com/office/officeart/2005/8/layout/arrow6"/>
    <dgm:cxn modelId="{CD3D1F35-6A5E-4AF5-B6D6-200B69A2FFC2}" type="presOf" srcId="{F2408D6F-F471-40A2-A709-A44B97F3DA7F}" destId="{29FDA967-D392-49E8-9ED5-A68150D7AD5B}" srcOrd="0" destOrd="2" presId="urn:microsoft.com/office/officeart/2005/8/layout/arrow6"/>
    <dgm:cxn modelId="{68E2595E-7DCD-45BC-AEEA-B5BB81F3F3C5}" srcId="{897F9F1E-3EF1-4B84-8905-505E8F4CB1E9}" destId="{EBE9F22C-3776-4388-9217-5EE75279AB6B}" srcOrd="1" destOrd="0" parTransId="{5FC1FE19-D842-4D35-BADC-06513D8A1C8F}" sibTransId="{D937CC7B-AEC4-400A-B65E-FC1ED331EEAC}"/>
    <dgm:cxn modelId="{82B755C2-2F03-429B-A258-61CB50089498}" srcId="{6C33D459-55C8-47EF-BDFF-296C493E328B}" destId="{F2408D6F-F471-40A2-A709-A44B97F3DA7F}" srcOrd="1" destOrd="0" parTransId="{D0B92643-2A65-4954-8557-09EB721C99F2}" sibTransId="{14E81570-CECC-4FEF-8D81-224E19B5D97E}"/>
    <dgm:cxn modelId="{345BDD46-5362-4BE2-84EB-E26751C7F576}" type="presOf" srcId="{6C33D459-55C8-47EF-BDFF-296C493E328B}" destId="{29FDA967-D392-49E8-9ED5-A68150D7AD5B}" srcOrd="0" destOrd="0" presId="urn:microsoft.com/office/officeart/2005/8/layout/arrow6"/>
    <dgm:cxn modelId="{6F0FB6DC-08BB-4C27-BC02-D6406389C687}" type="presOf" srcId="{E8878B47-49FF-4640-905E-4BB20661DF0D}" destId="{5B5C6849-1ACC-4247-9130-5F8593298C7F}" srcOrd="0" destOrd="0" presId="urn:microsoft.com/office/officeart/2005/8/layout/arrow6"/>
    <dgm:cxn modelId="{44EC9784-A80D-4FC3-B6FB-835491908509}" srcId="{E8878B47-49FF-4640-905E-4BB20661DF0D}" destId="{897F9F1E-3EF1-4B84-8905-505E8F4CB1E9}" srcOrd="1" destOrd="0" parTransId="{109BFB14-8955-4DED-A920-A08A386DFDDB}" sibTransId="{FE5411AD-4ADC-4A5C-BC38-EA0E17DB1417}"/>
    <dgm:cxn modelId="{BD65A725-AC5B-4A89-9EC8-79F6F2D6B115}" srcId="{6C33D459-55C8-47EF-BDFF-296C493E328B}" destId="{46C25178-41C7-4E9F-A5AF-E530ED4D8999}" srcOrd="0" destOrd="0" parTransId="{B56149BC-85B0-407D-AEF1-0A413DC5926D}" sibTransId="{D22C7163-F09F-4198-884F-19986B5EA6E7}"/>
    <dgm:cxn modelId="{5F594943-FEF9-4B92-8E20-A74595C8A8B2}" srcId="{E8878B47-49FF-4640-905E-4BB20661DF0D}" destId="{6C33D459-55C8-47EF-BDFF-296C493E328B}" srcOrd="0" destOrd="0" parTransId="{0D738538-EA8A-4C1A-BE80-38914F041879}" sibTransId="{ABC630AA-4659-4053-B332-F2B91AC986E4}"/>
    <dgm:cxn modelId="{D21EB0FA-F1DA-4088-BC2D-8D197E36BD63}" srcId="{897F9F1E-3EF1-4B84-8905-505E8F4CB1E9}" destId="{31DA5CDF-1875-49A4-82AD-F12B01CE3081}" srcOrd="0" destOrd="0" parTransId="{8E05D676-34CB-4644-BEAE-85D0EC9CE391}" sibTransId="{6F36CEA3-DBB8-486D-B95A-4F056C520657}"/>
    <dgm:cxn modelId="{40DDDADA-8A2F-4724-902F-54E6AD7A8840}" type="presParOf" srcId="{5B5C6849-1ACC-4247-9130-5F8593298C7F}" destId="{132A401D-C298-4282-ACC4-E77DA88035C0}" srcOrd="0" destOrd="0" presId="urn:microsoft.com/office/officeart/2005/8/layout/arrow6"/>
    <dgm:cxn modelId="{B32DD396-FB29-44E8-A940-472E71ECF6F5}" type="presParOf" srcId="{5B5C6849-1ACC-4247-9130-5F8593298C7F}" destId="{29FDA967-D392-49E8-9ED5-A68150D7AD5B}" srcOrd="1" destOrd="0" presId="urn:microsoft.com/office/officeart/2005/8/layout/arrow6"/>
    <dgm:cxn modelId="{44A930A7-B256-42CA-BF9D-E5C5EF9092D0}" type="presParOf" srcId="{5B5C6849-1ACC-4247-9130-5F8593298C7F}" destId="{DB8A1345-5446-4924-BCD7-5962049B4624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AABB7-C2A4-450C-A31A-3E71FA519A92}">
      <dsp:nvSpPr>
        <dsp:cNvPr id="0" name=""/>
        <dsp:cNvSpPr/>
      </dsp:nvSpPr>
      <dsp:spPr>
        <a:xfrm>
          <a:off x="28236" y="897420"/>
          <a:ext cx="9736615" cy="1418022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511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登录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8236" y="1251926"/>
        <a:ext cx="9382110" cy="709011"/>
      </dsp:txXfrm>
    </dsp:sp>
    <dsp:sp modelId="{7E292588-8A00-4E0E-8CAA-98334B3D3032}">
      <dsp:nvSpPr>
        <dsp:cNvPr id="0" name=""/>
        <dsp:cNvSpPr/>
      </dsp:nvSpPr>
      <dsp:spPr>
        <a:xfrm>
          <a:off x="28236" y="1990920"/>
          <a:ext cx="2998877" cy="2731632"/>
        </a:xfrm>
        <a:prstGeom prst="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8236" y="1990920"/>
        <a:ext cx="2998877" cy="2731632"/>
      </dsp:txXfrm>
    </dsp:sp>
    <dsp:sp modelId="{2A3ACE26-85D6-4066-9059-D4A2D8461364}">
      <dsp:nvSpPr>
        <dsp:cNvPr id="0" name=""/>
        <dsp:cNvSpPr/>
      </dsp:nvSpPr>
      <dsp:spPr>
        <a:xfrm>
          <a:off x="3027113" y="1370094"/>
          <a:ext cx="6737738" cy="1418022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511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进入活动页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027113" y="1724600"/>
        <a:ext cx="6383233" cy="709011"/>
      </dsp:txXfrm>
    </dsp:sp>
    <dsp:sp modelId="{07CF11F0-8214-4789-9D3B-198320A1004F}">
      <dsp:nvSpPr>
        <dsp:cNvPr id="0" name=""/>
        <dsp:cNvSpPr/>
      </dsp:nvSpPr>
      <dsp:spPr>
        <a:xfrm>
          <a:off x="3027113" y="2463594"/>
          <a:ext cx="2998877" cy="273163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027113" y="2463594"/>
        <a:ext cx="2998877" cy="2731632"/>
      </dsp:txXfrm>
    </dsp:sp>
    <dsp:sp modelId="{4B85E76B-EFF6-4933-854F-1F09480E58D2}">
      <dsp:nvSpPr>
        <dsp:cNvPr id="0" name=""/>
        <dsp:cNvSpPr/>
      </dsp:nvSpPr>
      <dsp:spPr>
        <a:xfrm>
          <a:off x="6025991" y="1842768"/>
          <a:ext cx="3738860" cy="1418022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511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签到领币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6025991" y="2197274"/>
        <a:ext cx="3384355" cy="709011"/>
      </dsp:txXfrm>
    </dsp:sp>
    <dsp:sp modelId="{67189A8D-F198-4E5E-AE4D-5BA8292BEA7A}">
      <dsp:nvSpPr>
        <dsp:cNvPr id="0" name=""/>
        <dsp:cNvSpPr/>
      </dsp:nvSpPr>
      <dsp:spPr>
        <a:xfrm>
          <a:off x="6025991" y="2936268"/>
          <a:ext cx="2998877" cy="2691655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6025991" y="2936268"/>
        <a:ext cx="2998877" cy="2691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AABB7-C2A4-450C-A31A-3E71FA519A92}">
      <dsp:nvSpPr>
        <dsp:cNvPr id="0" name=""/>
        <dsp:cNvSpPr/>
      </dsp:nvSpPr>
      <dsp:spPr>
        <a:xfrm>
          <a:off x="27704" y="762161"/>
          <a:ext cx="9553207" cy="1391310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087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登录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7704" y="1109989"/>
        <a:ext cx="9205380" cy="695655"/>
      </dsp:txXfrm>
    </dsp:sp>
    <dsp:sp modelId="{7E292588-8A00-4E0E-8CAA-98334B3D3032}">
      <dsp:nvSpPr>
        <dsp:cNvPr id="0" name=""/>
        <dsp:cNvSpPr/>
      </dsp:nvSpPr>
      <dsp:spPr>
        <a:xfrm>
          <a:off x="27704" y="1835062"/>
          <a:ext cx="2942387" cy="2680177"/>
        </a:xfrm>
        <a:prstGeom prst="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7704" y="1835062"/>
        <a:ext cx="2942387" cy="2680177"/>
      </dsp:txXfrm>
    </dsp:sp>
    <dsp:sp modelId="{2A3ACE26-85D6-4066-9059-D4A2D8461364}">
      <dsp:nvSpPr>
        <dsp:cNvPr id="0" name=""/>
        <dsp:cNvSpPr/>
      </dsp:nvSpPr>
      <dsp:spPr>
        <a:xfrm>
          <a:off x="2970092" y="1225931"/>
          <a:ext cx="6610819" cy="1391310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087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进入活动页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970092" y="1573759"/>
        <a:ext cx="6262992" cy="695655"/>
      </dsp:txXfrm>
    </dsp:sp>
    <dsp:sp modelId="{07CF11F0-8214-4789-9D3B-198320A1004F}">
      <dsp:nvSpPr>
        <dsp:cNvPr id="0" name=""/>
        <dsp:cNvSpPr/>
      </dsp:nvSpPr>
      <dsp:spPr>
        <a:xfrm>
          <a:off x="2970092" y="2298833"/>
          <a:ext cx="2942387" cy="2680177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970092" y="2298833"/>
        <a:ext cx="2942387" cy="2680177"/>
      </dsp:txXfrm>
    </dsp:sp>
    <dsp:sp modelId="{4B85E76B-EFF6-4933-854F-1F09480E58D2}">
      <dsp:nvSpPr>
        <dsp:cNvPr id="0" name=""/>
        <dsp:cNvSpPr/>
      </dsp:nvSpPr>
      <dsp:spPr>
        <a:xfrm>
          <a:off x="5912480" y="1689702"/>
          <a:ext cx="3668431" cy="1391310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087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签到领币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5912480" y="2037530"/>
        <a:ext cx="3320604" cy="695655"/>
      </dsp:txXfrm>
    </dsp:sp>
    <dsp:sp modelId="{67189A8D-F198-4E5E-AE4D-5BA8292BEA7A}">
      <dsp:nvSpPr>
        <dsp:cNvPr id="0" name=""/>
        <dsp:cNvSpPr/>
      </dsp:nvSpPr>
      <dsp:spPr>
        <a:xfrm>
          <a:off x="5912480" y="2762603"/>
          <a:ext cx="2942387" cy="2640952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solidFill>
              <a:schemeClr val="bg1"/>
            </a:solidFill>
          </a:endParaRPr>
        </a:p>
      </dsp:txBody>
      <dsp:txXfrm>
        <a:off x="5912480" y="2762603"/>
        <a:ext cx="2942387" cy="26409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ED7AD-4710-4AE2-B907-0C36FD36AEBB}">
      <dsp:nvSpPr>
        <dsp:cNvPr id="0" name=""/>
        <dsp:cNvSpPr/>
      </dsp:nvSpPr>
      <dsp:spPr>
        <a:xfrm>
          <a:off x="4834" y="7741"/>
          <a:ext cx="2198350" cy="272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活动被刷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34" y="7741"/>
        <a:ext cx="2198350" cy="879340"/>
      </dsp:txXfrm>
    </dsp:sp>
    <dsp:sp modelId="{C2F6F4B6-723C-40E0-AE27-3D9AD738F61F}">
      <dsp:nvSpPr>
        <dsp:cNvPr id="0" name=""/>
        <dsp:cNvSpPr/>
      </dsp:nvSpPr>
      <dsp:spPr>
        <a:xfrm>
          <a:off x="434149" y="1224142"/>
          <a:ext cx="2198350" cy="212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批量注册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批量领取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门槛太低</a:t>
          </a:r>
          <a:endParaRPr lang="zh-CN" altLang="en-US" sz="2400" kern="1200" dirty="0"/>
        </a:p>
      </dsp:txBody>
      <dsp:txXfrm>
        <a:off x="496369" y="1286362"/>
        <a:ext cx="2073910" cy="1999895"/>
      </dsp:txXfrm>
    </dsp:sp>
    <dsp:sp modelId="{1BE8B98D-BF7F-4665-93D2-005E05CDDF75}">
      <dsp:nvSpPr>
        <dsp:cNvPr id="0" name=""/>
        <dsp:cNvSpPr/>
      </dsp:nvSpPr>
      <dsp:spPr>
        <a:xfrm>
          <a:off x="2536446" y="173748"/>
          <a:ext cx="706515" cy="5473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2536446" y="283213"/>
        <a:ext cx="542318" cy="328395"/>
      </dsp:txXfrm>
    </dsp:sp>
    <dsp:sp modelId="{09D44F31-DE29-4CEC-AE7A-FD66F5FD8907}">
      <dsp:nvSpPr>
        <dsp:cNvPr id="0" name=""/>
        <dsp:cNvSpPr/>
      </dsp:nvSpPr>
      <dsp:spPr>
        <a:xfrm>
          <a:off x="3536232" y="7741"/>
          <a:ext cx="2198350" cy="272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甄别困难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36232" y="7741"/>
        <a:ext cx="2198350" cy="879340"/>
      </dsp:txXfrm>
    </dsp:sp>
    <dsp:sp modelId="{C06315DE-5E7E-4714-953C-308C2ED48F8D}">
      <dsp:nvSpPr>
        <dsp:cNvPr id="0" name=""/>
        <dsp:cNvSpPr/>
      </dsp:nvSpPr>
      <dsp:spPr>
        <a:xfrm>
          <a:off x="3965546" y="1224142"/>
          <a:ext cx="2198350" cy="212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短信校验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注册分散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缺乏日志</a:t>
          </a:r>
          <a:endParaRPr lang="zh-CN" altLang="en-US" sz="2400" kern="1200" dirty="0"/>
        </a:p>
      </dsp:txBody>
      <dsp:txXfrm>
        <a:off x="4027766" y="1286362"/>
        <a:ext cx="2073910" cy="1999895"/>
      </dsp:txXfrm>
    </dsp:sp>
    <dsp:sp modelId="{EBD86DC0-8545-4990-98EE-9B68C31D81DB}">
      <dsp:nvSpPr>
        <dsp:cNvPr id="0" name=""/>
        <dsp:cNvSpPr/>
      </dsp:nvSpPr>
      <dsp:spPr>
        <a:xfrm>
          <a:off x="6067844" y="173748"/>
          <a:ext cx="706515" cy="5473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230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0"/>
                <a:satOff val="0"/>
                <a:lumOff val="230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0"/>
                <a:satOff val="0"/>
                <a:lumOff val="230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6067844" y="283213"/>
        <a:ext cx="542318" cy="328395"/>
      </dsp:txXfrm>
    </dsp:sp>
    <dsp:sp modelId="{2EAEF750-52EB-4EB1-8667-0A9302E1B0FE}">
      <dsp:nvSpPr>
        <dsp:cNvPr id="0" name=""/>
        <dsp:cNvSpPr/>
      </dsp:nvSpPr>
      <dsp:spPr>
        <a:xfrm>
          <a:off x="7067630" y="7741"/>
          <a:ext cx="2198350" cy="272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将计就计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67630" y="7741"/>
        <a:ext cx="2198350" cy="879340"/>
      </dsp:txXfrm>
    </dsp:sp>
    <dsp:sp modelId="{3BA623F3-BF97-44FC-B6BE-007585A7F900}">
      <dsp:nvSpPr>
        <dsp:cNvPr id="0" name=""/>
        <dsp:cNvSpPr/>
      </dsp:nvSpPr>
      <dsp:spPr>
        <a:xfrm>
          <a:off x="7496944" y="1224142"/>
          <a:ext cx="2198350" cy="212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/>
            <a:t>钓鱼执法</a:t>
          </a:r>
          <a:endParaRPr lang="zh-CN" altLang="en-US" sz="2400" b="1" kern="1200" dirty="0"/>
        </a:p>
      </dsp:txBody>
      <dsp:txXfrm>
        <a:off x="7559164" y="1286362"/>
        <a:ext cx="2073910" cy="1999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AABB7-C2A4-450C-A31A-3E71FA519A92}">
      <dsp:nvSpPr>
        <dsp:cNvPr id="0" name=""/>
        <dsp:cNvSpPr/>
      </dsp:nvSpPr>
      <dsp:spPr>
        <a:xfrm>
          <a:off x="28119" y="459218"/>
          <a:ext cx="9696392" cy="1412164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418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登录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8119" y="812259"/>
        <a:ext cx="9343351" cy="706082"/>
      </dsp:txXfrm>
    </dsp:sp>
    <dsp:sp modelId="{7E292588-8A00-4E0E-8CAA-98334B3D3032}">
      <dsp:nvSpPr>
        <dsp:cNvPr id="0" name=""/>
        <dsp:cNvSpPr/>
      </dsp:nvSpPr>
      <dsp:spPr>
        <a:xfrm>
          <a:off x="28119" y="1548200"/>
          <a:ext cx="2986489" cy="2720348"/>
        </a:xfrm>
        <a:prstGeom prst="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28119" y="1548200"/>
        <a:ext cx="2986489" cy="2720348"/>
      </dsp:txXfrm>
    </dsp:sp>
    <dsp:sp modelId="{2A3ACE26-85D6-4066-9059-D4A2D8461364}">
      <dsp:nvSpPr>
        <dsp:cNvPr id="0" name=""/>
        <dsp:cNvSpPr/>
      </dsp:nvSpPr>
      <dsp:spPr>
        <a:xfrm>
          <a:off x="3014608" y="929939"/>
          <a:ext cx="6709903" cy="1412164"/>
        </a:xfrm>
        <a:prstGeom prst="rightArrow">
          <a:avLst>
            <a:gd name="adj1" fmla="val 50000"/>
            <a:gd name="adj2" fmla="val 5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418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strike="dblStrike" kern="1200" baseline="0" dirty="0" smtClean="0">
              <a:solidFill>
                <a:schemeClr val="bg1"/>
              </a:solidFill>
            </a:rPr>
            <a:t>进入活动页</a:t>
          </a:r>
          <a:endParaRPr lang="zh-CN" altLang="en-US" sz="2800" b="1" strike="dblStrike" kern="1200" baseline="0" dirty="0">
            <a:solidFill>
              <a:schemeClr val="bg1"/>
            </a:solidFill>
          </a:endParaRPr>
        </a:p>
      </dsp:txBody>
      <dsp:txXfrm>
        <a:off x="3014608" y="1282980"/>
        <a:ext cx="6356862" cy="706082"/>
      </dsp:txXfrm>
    </dsp:sp>
    <dsp:sp modelId="{07CF11F0-8214-4789-9D3B-198320A1004F}">
      <dsp:nvSpPr>
        <dsp:cNvPr id="0" name=""/>
        <dsp:cNvSpPr/>
      </dsp:nvSpPr>
      <dsp:spPr>
        <a:xfrm>
          <a:off x="3014608" y="2018922"/>
          <a:ext cx="2986489" cy="2720348"/>
        </a:xfrm>
        <a:prstGeom prst="rect">
          <a:avLst/>
        </a:prstGeom>
        <a:blipFill rotWithShape="0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014608" y="2018922"/>
        <a:ext cx="2986489" cy="2720348"/>
      </dsp:txXfrm>
    </dsp:sp>
    <dsp:sp modelId="{4B85E76B-EFF6-4933-854F-1F09480E58D2}">
      <dsp:nvSpPr>
        <dsp:cNvPr id="0" name=""/>
        <dsp:cNvSpPr/>
      </dsp:nvSpPr>
      <dsp:spPr>
        <a:xfrm>
          <a:off x="6001097" y="1400661"/>
          <a:ext cx="3723414" cy="1412164"/>
        </a:xfrm>
        <a:prstGeom prst="rightArrow">
          <a:avLst>
            <a:gd name="adj1" fmla="val 50000"/>
            <a:gd name="adj2" fmla="val 50000"/>
          </a:avLst>
        </a:prstGeom>
        <a:solidFill>
          <a:srgbClr val="F1018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24181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签到领币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6001097" y="1753702"/>
        <a:ext cx="3370373" cy="706082"/>
      </dsp:txXfrm>
    </dsp:sp>
    <dsp:sp modelId="{67189A8D-F198-4E5E-AE4D-5BA8292BEA7A}">
      <dsp:nvSpPr>
        <dsp:cNvPr id="0" name=""/>
        <dsp:cNvSpPr/>
      </dsp:nvSpPr>
      <dsp:spPr>
        <a:xfrm>
          <a:off x="6001097" y="2489643"/>
          <a:ext cx="2986489" cy="2680536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solidFill>
              <a:schemeClr val="bg1"/>
            </a:solidFill>
          </a:endParaRPr>
        </a:p>
      </dsp:txBody>
      <dsp:txXfrm>
        <a:off x="6001097" y="2489643"/>
        <a:ext cx="2986489" cy="26805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16025-1C61-4CAF-A49D-B88595E997C8}">
      <dsp:nvSpPr>
        <dsp:cNvPr id="0" name=""/>
        <dsp:cNvSpPr/>
      </dsp:nvSpPr>
      <dsp:spPr>
        <a:xfrm>
          <a:off x="0" y="2390"/>
          <a:ext cx="90730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DEF57-492C-4D21-B8A8-B98F5C9D0103}">
      <dsp:nvSpPr>
        <dsp:cNvPr id="0" name=""/>
        <dsp:cNvSpPr/>
      </dsp:nvSpPr>
      <dsp:spPr>
        <a:xfrm>
          <a:off x="0" y="2390"/>
          <a:ext cx="1814601" cy="1630587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300" kern="1200" dirty="0" smtClean="0"/>
            <a:t>营销数据</a:t>
          </a:r>
          <a:endParaRPr lang="zh-CN" sz="4300" kern="1200" dirty="0"/>
        </a:p>
      </dsp:txBody>
      <dsp:txXfrm>
        <a:off x="0" y="2390"/>
        <a:ext cx="1814601" cy="1630587"/>
      </dsp:txXfrm>
    </dsp:sp>
    <dsp:sp modelId="{958F4C6E-1E13-40BA-AABD-8DF8E0AE2743}">
      <dsp:nvSpPr>
        <dsp:cNvPr id="0" name=""/>
        <dsp:cNvSpPr/>
      </dsp:nvSpPr>
      <dsp:spPr>
        <a:xfrm>
          <a:off x="1950696" y="40289"/>
          <a:ext cx="7122311" cy="757968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销售数据质量低</a:t>
          </a:r>
          <a:endParaRPr lang="zh-CN" altLang="en-US" sz="2400" kern="1200" dirty="0"/>
        </a:p>
      </dsp:txBody>
      <dsp:txXfrm>
        <a:off x="1950696" y="40289"/>
        <a:ext cx="7122311" cy="757968"/>
      </dsp:txXfrm>
    </dsp:sp>
    <dsp:sp modelId="{C50D412F-69A1-4C6A-928A-71F5428EB384}">
      <dsp:nvSpPr>
        <dsp:cNvPr id="0" name=""/>
        <dsp:cNvSpPr/>
      </dsp:nvSpPr>
      <dsp:spPr>
        <a:xfrm>
          <a:off x="1814601" y="798257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1190-DBC7-45E2-8922-2C829FB8B2E5}">
      <dsp:nvSpPr>
        <dsp:cNvPr id="0" name=""/>
        <dsp:cNvSpPr/>
      </dsp:nvSpPr>
      <dsp:spPr>
        <a:xfrm>
          <a:off x="1950696" y="836156"/>
          <a:ext cx="7122311" cy="757968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影响正常消费者</a:t>
          </a:r>
          <a:endParaRPr lang="zh-CN" altLang="en-US" sz="2400" kern="1200" dirty="0"/>
        </a:p>
      </dsp:txBody>
      <dsp:txXfrm>
        <a:off x="1950696" y="836156"/>
        <a:ext cx="7122311" cy="757968"/>
      </dsp:txXfrm>
    </dsp:sp>
    <dsp:sp modelId="{349B9C57-305A-4CB5-9148-69CF9F18DC4C}">
      <dsp:nvSpPr>
        <dsp:cNvPr id="0" name=""/>
        <dsp:cNvSpPr/>
      </dsp:nvSpPr>
      <dsp:spPr>
        <a:xfrm>
          <a:off x="1814601" y="1594124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0DDEF-2BD5-4E1C-94C9-E3F46C1FD8B8}">
      <dsp:nvSpPr>
        <dsp:cNvPr id="0" name=""/>
        <dsp:cNvSpPr/>
      </dsp:nvSpPr>
      <dsp:spPr>
        <a:xfrm>
          <a:off x="0" y="1632978"/>
          <a:ext cx="90730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BC114-C01D-4788-A274-033A94401F87}">
      <dsp:nvSpPr>
        <dsp:cNvPr id="0" name=""/>
        <dsp:cNvSpPr/>
      </dsp:nvSpPr>
      <dsp:spPr>
        <a:xfrm>
          <a:off x="0" y="1632978"/>
          <a:ext cx="1814601" cy="1630587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300" kern="1200" dirty="0" smtClean="0"/>
            <a:t>工作量</a:t>
          </a:r>
          <a:endParaRPr lang="en-US" altLang="zh-CN" sz="4300" kern="1200" dirty="0" smtClean="0"/>
        </a:p>
      </dsp:txBody>
      <dsp:txXfrm>
        <a:off x="0" y="1632978"/>
        <a:ext cx="1814601" cy="1630587"/>
      </dsp:txXfrm>
    </dsp:sp>
    <dsp:sp modelId="{C83A60A4-B9BB-4A29-B896-C5D9156D6195}">
      <dsp:nvSpPr>
        <dsp:cNvPr id="0" name=""/>
        <dsp:cNvSpPr/>
      </dsp:nvSpPr>
      <dsp:spPr>
        <a:xfrm>
          <a:off x="1950696" y="1658456"/>
          <a:ext cx="7122311" cy="509558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24</a:t>
          </a:r>
          <a:r>
            <a:rPr lang="zh-CN" sz="2400" kern="1200" dirty="0" smtClean="0"/>
            <a:t>小时人肉值守</a:t>
          </a:r>
          <a:endParaRPr lang="en-US" altLang="zh-CN" sz="2400" kern="1200" dirty="0" smtClean="0"/>
        </a:p>
      </dsp:txBody>
      <dsp:txXfrm>
        <a:off x="1950696" y="1658456"/>
        <a:ext cx="7122311" cy="509558"/>
      </dsp:txXfrm>
    </dsp:sp>
    <dsp:sp modelId="{8F4092BA-EF67-4F50-BBE9-C36D3456B65E}">
      <dsp:nvSpPr>
        <dsp:cNvPr id="0" name=""/>
        <dsp:cNvSpPr/>
      </dsp:nvSpPr>
      <dsp:spPr>
        <a:xfrm>
          <a:off x="1814601" y="2168014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098F1-D9FE-4D96-A153-ABF84AAC121C}">
      <dsp:nvSpPr>
        <dsp:cNvPr id="0" name=""/>
        <dsp:cNvSpPr/>
      </dsp:nvSpPr>
      <dsp:spPr>
        <a:xfrm>
          <a:off x="1950696" y="2193492"/>
          <a:ext cx="7122311" cy="509558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稍有延误将导致商品出仓</a:t>
          </a:r>
          <a:endParaRPr lang="zh-CN" altLang="en-US" sz="2400" kern="1200" dirty="0"/>
        </a:p>
      </dsp:txBody>
      <dsp:txXfrm>
        <a:off x="1950696" y="2193492"/>
        <a:ext cx="7122311" cy="509558"/>
      </dsp:txXfrm>
    </dsp:sp>
    <dsp:sp modelId="{E74F853A-DAE2-4BB7-98E0-75EEF398EE5C}">
      <dsp:nvSpPr>
        <dsp:cNvPr id="0" name=""/>
        <dsp:cNvSpPr/>
      </dsp:nvSpPr>
      <dsp:spPr>
        <a:xfrm>
          <a:off x="1814601" y="2703051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A3F2F-C8D2-43E7-87FD-4383EB5497B9}">
      <dsp:nvSpPr>
        <dsp:cNvPr id="0" name=""/>
        <dsp:cNvSpPr/>
      </dsp:nvSpPr>
      <dsp:spPr>
        <a:xfrm>
          <a:off x="1950696" y="2728529"/>
          <a:ext cx="7122311" cy="509558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出仓后再拦截成本更高</a:t>
          </a:r>
          <a:endParaRPr lang="zh-CN" altLang="en-US" sz="2400" kern="1200" dirty="0"/>
        </a:p>
      </dsp:txBody>
      <dsp:txXfrm>
        <a:off x="1950696" y="2728529"/>
        <a:ext cx="7122311" cy="509558"/>
      </dsp:txXfrm>
    </dsp:sp>
    <dsp:sp modelId="{141BCFA1-1D37-4EE5-8B95-CDC8786AEBB7}">
      <dsp:nvSpPr>
        <dsp:cNvPr id="0" name=""/>
        <dsp:cNvSpPr/>
      </dsp:nvSpPr>
      <dsp:spPr>
        <a:xfrm>
          <a:off x="1814601" y="3238087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5E12F-216E-4947-994D-F1701835BE21}">
      <dsp:nvSpPr>
        <dsp:cNvPr id="0" name=""/>
        <dsp:cNvSpPr/>
      </dsp:nvSpPr>
      <dsp:spPr>
        <a:xfrm>
          <a:off x="0" y="3263565"/>
          <a:ext cx="90730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3E100-F6FD-4246-837D-9DA07402EBE6}">
      <dsp:nvSpPr>
        <dsp:cNvPr id="0" name=""/>
        <dsp:cNvSpPr/>
      </dsp:nvSpPr>
      <dsp:spPr>
        <a:xfrm>
          <a:off x="0" y="3263565"/>
          <a:ext cx="1814601" cy="1630587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300" kern="1200" dirty="0" smtClean="0"/>
            <a:t>投诉</a:t>
          </a:r>
          <a:endParaRPr lang="zh-CN" sz="4300" kern="1200" dirty="0"/>
        </a:p>
      </dsp:txBody>
      <dsp:txXfrm>
        <a:off x="0" y="3263565"/>
        <a:ext cx="1814601" cy="1630587"/>
      </dsp:txXfrm>
    </dsp:sp>
    <dsp:sp modelId="{14B5A15D-F813-4A84-BDF4-050AE83FF6BC}">
      <dsp:nvSpPr>
        <dsp:cNvPr id="0" name=""/>
        <dsp:cNvSpPr/>
      </dsp:nvSpPr>
      <dsp:spPr>
        <a:xfrm>
          <a:off x="1950696" y="3337610"/>
          <a:ext cx="7122311" cy="1480904"/>
        </a:xfrm>
        <a:prstGeom prst="rect">
          <a:avLst/>
        </a:prstGeom>
        <a:noFill/>
        <a:ln>
          <a:noFill/>
        </a:ln>
        <a:effectLst/>
        <a:scene3d>
          <a:camera prst="perspectiveContrastingRigh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误拦截被投诉</a:t>
          </a:r>
          <a:endParaRPr lang="zh-CN" altLang="en-US" sz="2400" kern="1200" dirty="0"/>
        </a:p>
      </dsp:txBody>
      <dsp:txXfrm>
        <a:off x="1950696" y="3337610"/>
        <a:ext cx="7122311" cy="1480904"/>
      </dsp:txXfrm>
    </dsp:sp>
    <dsp:sp modelId="{A625BA95-1934-4C96-AC25-209DC1F88A13}">
      <dsp:nvSpPr>
        <dsp:cNvPr id="0" name=""/>
        <dsp:cNvSpPr/>
      </dsp:nvSpPr>
      <dsp:spPr>
        <a:xfrm>
          <a:off x="1814601" y="4818515"/>
          <a:ext cx="725840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A401D-C298-4282-ACC4-E77DA88035C0}">
      <dsp:nvSpPr>
        <dsp:cNvPr id="0" name=""/>
        <dsp:cNvSpPr/>
      </dsp:nvSpPr>
      <dsp:spPr>
        <a:xfrm>
          <a:off x="-782032" y="633670"/>
          <a:ext cx="10277032" cy="3485187"/>
        </a:xfrm>
        <a:prstGeom prst="leftRightRibb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DA967-D392-49E8-9ED5-A68150D7AD5B}">
      <dsp:nvSpPr>
        <dsp:cNvPr id="0" name=""/>
        <dsp:cNvSpPr/>
      </dsp:nvSpPr>
      <dsp:spPr>
        <a:xfrm>
          <a:off x="1045556" y="1243578"/>
          <a:ext cx="2875279" cy="17077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下单前</a:t>
          </a:r>
          <a:endParaRPr lang="zh-CN" altLang="en-US" sz="32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黑</a:t>
          </a:r>
          <a:r>
            <a:rPr lang="en-US" altLang="zh-CN" sz="2500" kern="1200" dirty="0" smtClean="0"/>
            <a:t>/</a:t>
          </a:r>
          <a:r>
            <a:rPr lang="zh-CN" altLang="en-US" sz="2500" kern="1200" dirty="0" smtClean="0"/>
            <a:t>灰名单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规则判断</a:t>
          </a:r>
          <a:endParaRPr lang="zh-CN" altLang="en-US" sz="2500" kern="1200" dirty="0"/>
        </a:p>
      </dsp:txBody>
      <dsp:txXfrm>
        <a:off x="1045556" y="1243578"/>
        <a:ext cx="2875279" cy="1707741"/>
      </dsp:txXfrm>
    </dsp:sp>
    <dsp:sp modelId="{DB8A1345-5446-4924-BCD7-5962049B4624}">
      <dsp:nvSpPr>
        <dsp:cNvPr id="0" name=""/>
        <dsp:cNvSpPr/>
      </dsp:nvSpPr>
      <dsp:spPr>
        <a:xfrm>
          <a:off x="4356484" y="1801208"/>
          <a:ext cx="3398057" cy="17077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下单后</a:t>
          </a:r>
          <a:endParaRPr lang="zh-CN" altLang="en-US" sz="32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统计发现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审单拦截</a:t>
          </a:r>
          <a:endParaRPr lang="zh-CN" altLang="en-US" sz="2500" kern="1200" dirty="0"/>
        </a:p>
      </dsp:txBody>
      <dsp:txXfrm>
        <a:off x="4356484" y="1801208"/>
        <a:ext cx="3398057" cy="1707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ECC61-D322-4AA6-BEFD-BB35B131F9F7}" type="datetimeFigureOut">
              <a:rPr lang="zh-CN" altLang="en-US" smtClean="0"/>
              <a:t>2016/8/1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3A227-0BC0-49FD-8900-BA38AD77D8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1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感谢第</a:t>
            </a:r>
            <a:r>
              <a:rPr lang="en-US" altLang="zh-CN" dirty="0" smtClean="0"/>
              <a:t>1PPT</a:t>
            </a:r>
            <a:r>
              <a:rPr lang="zh-CN" altLang="en-US" dirty="0" smtClean="0"/>
              <a:t>的水墨圈</a:t>
            </a:r>
            <a:endParaRPr lang="en-US" altLang="zh-CN" dirty="0" smtClean="0"/>
          </a:p>
          <a:p>
            <a:r>
              <a:rPr lang="zh-CN" altLang="en-US" dirty="0" smtClean="0"/>
              <a:t>气沉丹田</a:t>
            </a:r>
            <a:r>
              <a:rPr lang="en-US" altLang="zh-CN" dirty="0" smtClean="0"/>
              <a:t>——</a:t>
            </a:r>
          </a:p>
          <a:p>
            <a:r>
              <a:rPr lang="zh-CN" altLang="en-US" dirty="0" smtClean="0"/>
              <a:t>大家好！ 今天我为大家带来的议题是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悬崖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业务安全工作二三事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我大概是半年前就向组委会申报了参会议题，所以当时只是定了一个开放性的议题。</a:t>
            </a:r>
            <a:endParaRPr lang="en-US" altLang="zh-CN" dirty="0" smtClean="0"/>
          </a:p>
          <a:p>
            <a:r>
              <a:rPr lang="zh-CN" altLang="en-US" dirty="0" smtClean="0"/>
              <a:t>很多企业或团队和我们一样，虽然引入了先进的理念，也开发了强大的系统，但依旧没有做好业务安全工作。我今天的材料里就日常工作中的几个典型场景，和大家分享业务安全实际工作的艰辛。</a:t>
            </a:r>
            <a:endParaRPr lang="en-US" altLang="zh-CN" dirty="0" smtClean="0"/>
          </a:p>
          <a:p>
            <a:r>
              <a:rPr lang="zh-CN" altLang="en-US" dirty="0" smtClean="0"/>
              <a:t>之所以选择悬崖，是当我在思考和总结过去</a:t>
            </a:r>
            <a:r>
              <a:rPr lang="en-US" altLang="zh-CN" dirty="0" smtClean="0"/>
              <a:t>2</a:t>
            </a:r>
            <a:r>
              <a:rPr lang="zh-CN" altLang="en-US" dirty="0" smtClean="0"/>
              <a:t>年多时间里唯品会业务安全团队的工作时，我发现这的确是一项在悬崖上开展的工作。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819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7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5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54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42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9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9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9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58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4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以上是一个业务安全团队</a:t>
            </a:r>
            <a:r>
              <a:rPr lang="en-US" altLang="zh-CN" dirty="0" smtClean="0"/>
              <a:t>/</a:t>
            </a:r>
            <a:r>
              <a:rPr lang="zh-CN" altLang="en-US" dirty="0" smtClean="0"/>
              <a:t>成员的品质要求，也是它存在于企业的价值。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好的，以上就是我今天要讲的所有内容，谢谢大家。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5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我看多很多电影电视，也读过很多武侠小说，悬崖上的故事有很多。每每工作中有所感概，我都能会把工作和悬崖联系在一起。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在电影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智取华山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中人民解放军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发扬“一不怕苦，二不怕死”的革命英雄主义精神，冲破“自古华山一条路”的传说，硬是在悬崖桥比重冲出一条智取华山的道路。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所以能在悬崖绝境中生存的人必须具备过人的胆识和高超的智慧，当然你可以衍生出其他更多的品质。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我们不妨先从一个小案例开始，热个身。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8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这是我们去年年底的一个活动，在这次互动中我们险中取胜。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2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活动逻辑介绍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90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200" dirty="0" smtClean="0">
                <a:solidFill>
                  <a:srgbClr val="C00000"/>
                </a:solidFill>
              </a:rPr>
              <a:t>无法注意核实用户身份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200" dirty="0" smtClean="0">
                <a:solidFill>
                  <a:srgbClr val="C00000"/>
                </a:solidFill>
              </a:rPr>
              <a:t>活动不能停止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z="1200" dirty="0" smtClean="0">
                <a:solidFill>
                  <a:srgbClr val="C00000"/>
                </a:solidFill>
              </a:rPr>
              <a:t>如何控制损失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21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05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9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在过去的半年时间里，我们团队有</a:t>
            </a:r>
            <a:r>
              <a:rPr lang="en-US" altLang="zh-CN" dirty="0" smtClean="0"/>
              <a:t>1/3</a:t>
            </a:r>
            <a:r>
              <a:rPr lang="zh-CN" altLang="en-US" dirty="0" smtClean="0"/>
              <a:t>的时间用在打击恶意下单问题上。</a:t>
            </a:r>
            <a:endParaRPr lang="en-US" altLang="zh-CN" dirty="0" smtClean="0"/>
          </a:p>
          <a:p>
            <a:r>
              <a:rPr lang="zh-CN" altLang="en-US" dirty="0" smtClean="0"/>
              <a:t>在这一系列系列对抗，我们险些丧命。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5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3A227-0BC0-49FD-8900-BA38AD77D8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17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E5482-8BAE-4456-86A0-A099183C7E4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3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D01DB-A46A-4AE6-B941-4AC29B7CF14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65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5458B-B606-42FB-9D16-86C8C72DE6A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041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99621-480B-488B-B1C4-6278B2060B2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163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35D11-EF73-45CB-9BBA-2FE22004E7A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950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40C2A-9EB7-4FD7-9C22-7F6CB9273F0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42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9CEB0-B676-47D8-A8C4-25CA2C1404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855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29249-8DE4-4D26-B84A-35E10B689CD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670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E12D0-797E-45B5-B393-BF8F744F99A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5399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9AB44-8B0F-43EF-BC39-364634B7736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670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F155-CDBD-48B0-B307-CC61D252A4D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8199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Tx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BC47516-E9E1-4D11-A76B-CC713F7F77A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1" r:id="rId4"/>
    <p:sldLayoutId id="2147483670" r:id="rId5"/>
    <p:sldLayoutId id="2147483669" r:id="rId6"/>
    <p:sldLayoutId id="2147483668" r:id="rId7"/>
    <p:sldLayoutId id="2147483667" r:id="rId8"/>
    <p:sldLayoutId id="2147483666" r:id="rId9"/>
    <p:sldLayoutId id="2147483665" r:id="rId10"/>
    <p:sldLayoutId id="2147483664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3492" y="2132856"/>
            <a:ext cx="91450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恃工具 批发客横扫母婴专场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缺手段 营销组无奈被薅羊毛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5326" y="2181587"/>
            <a:ext cx="615553" cy="16568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险些丧命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92201"/>
            <a:ext cx="5045182" cy="29000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029124"/>
            <a:ext cx="4544884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本框 1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营销力拓线上母婴业务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4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9656" y="1844824"/>
            <a:ext cx="5400600" cy="2677656"/>
          </a:xfrm>
          <a:prstGeom prst="rect">
            <a:avLst/>
          </a:prstGeom>
          <a:noFill/>
          <a:effectLst>
            <a:outerShdw blurRad="50800" dist="38100" dir="2700000" algn="tl" rotWithShape="0">
              <a:srgbClr val="45424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ROUND</a:t>
            </a:r>
          </a:p>
          <a:p>
            <a:pPr algn="ctr"/>
            <a:r>
              <a:rPr lang="en-US" altLang="zh-CN" sz="7200" dirty="0" smtClean="0"/>
              <a:t> </a:t>
            </a:r>
            <a:r>
              <a:rPr lang="en-US" altLang="zh-CN" sz="9600" b="1" dirty="0" smtClean="0">
                <a:solidFill>
                  <a:srgbClr val="FF6D1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9600" b="1" dirty="0">
              <a:solidFill>
                <a:srgbClr val="FF6D1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52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84784"/>
            <a:ext cx="10885714" cy="29047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批发商疯狂扫货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5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14610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异常订单持续增加 </a:t>
            </a:r>
            <a:r>
              <a:rPr lang="en-US" altLang="zh-CN" sz="5400" dirty="0" smtClean="0">
                <a:latin typeface="Blackadder ITC" panose="04020505051007020D02" pitchFamily="82" charset="0"/>
                <a:ea typeface="隶书" panose="02010509060101010101" pitchFamily="49" charset="-122"/>
              </a:rPr>
              <a:t>K.O.</a:t>
            </a:r>
            <a:endParaRPr lang="zh-CN" altLang="en-US" sz="5400" dirty="0">
              <a:latin typeface="Blackadder ITC" panose="04020505051007020D02" pitchFamily="82" charset="0"/>
              <a:ea typeface="隶书" panose="02010509060101010101" pitchFamily="49" charset="-122"/>
            </a:endParaRPr>
          </a:p>
        </p:txBody>
      </p:sp>
      <p:pic>
        <p:nvPicPr>
          <p:cNvPr id="5" name="Picture 2" descr="http://cimg21.163.com/cnews/2008/5/28/20080528133627d7f8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03" y="1340768"/>
            <a:ext cx="3194995" cy="4086622"/>
          </a:xfrm>
          <a:prstGeom prst="rect">
            <a:avLst/>
          </a:prstGeom>
          <a:blipFill dpi="0" rotWithShape="1">
            <a:blip r:embed="rId5">
              <a:alphaModFix amt="37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213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294582"/>
              </p:ext>
            </p:extLst>
          </p:nvPr>
        </p:nvGraphicFramePr>
        <p:xfrm>
          <a:off x="2135560" y="1124744"/>
          <a:ext cx="90730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高层要求消除恶劣影响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5700" y="2090172"/>
            <a:ext cx="5400600" cy="2677656"/>
          </a:xfrm>
          <a:prstGeom prst="rect">
            <a:avLst/>
          </a:prstGeom>
          <a:noFill/>
          <a:effectLst>
            <a:outerShdw blurRad="50800" dist="38100" dir="2700000" algn="tl" rotWithShape="0">
              <a:srgbClr val="45424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ROUND</a:t>
            </a:r>
          </a:p>
          <a:p>
            <a:pPr algn="ctr"/>
            <a:r>
              <a:rPr lang="en-US" altLang="zh-CN" sz="9600" b="1" dirty="0" smtClean="0">
                <a:solidFill>
                  <a:srgbClr val="FF6D1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9600" b="1" dirty="0">
              <a:solidFill>
                <a:srgbClr val="FF6D1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3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风控系统上规则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91299943"/>
              </p:ext>
            </p:extLst>
          </p:nvPr>
        </p:nvGraphicFramePr>
        <p:xfrm>
          <a:off x="1847528" y="1124744"/>
          <a:ext cx="871296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26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轻松打击低级刷单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2"/>
          <a:stretch/>
        </p:blipFill>
        <p:spPr bwMode="auto">
          <a:xfrm>
            <a:off x="125162" y="1052736"/>
            <a:ext cx="12019510" cy="433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9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研究高级刷单打击方法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28936" y="4507887"/>
            <a:ext cx="1055440" cy="373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1" name="矩形 10"/>
          <p:cNvSpPr/>
          <p:nvPr/>
        </p:nvSpPr>
        <p:spPr>
          <a:xfrm>
            <a:off x="8277498" y="4507887"/>
            <a:ext cx="1058862" cy="373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2" name="矩形 11"/>
          <p:cNvSpPr/>
          <p:nvPr/>
        </p:nvSpPr>
        <p:spPr>
          <a:xfrm>
            <a:off x="3431704" y="4507887"/>
            <a:ext cx="4752528" cy="3732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首家敢于大范围</a:t>
            </a:r>
            <a:r>
              <a:rPr lang="zh-CN" altLang="en-US" sz="1404" b="1" dirty="0" smtClean="0">
                <a:solidFill>
                  <a:srgbClr val="F10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打击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恶意订单的电商平台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420927"/>
              </p:ext>
            </p:extLst>
          </p:nvPr>
        </p:nvGraphicFramePr>
        <p:xfrm>
          <a:off x="2279576" y="1729407"/>
          <a:ext cx="7056783" cy="205963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48272"/>
                <a:gridCol w="2256250"/>
                <a:gridCol w="2352261"/>
              </a:tblGrid>
              <a:tr h="621835">
                <a:tc>
                  <a:txBody>
                    <a:bodyPr/>
                    <a:lstStyle/>
                    <a:p>
                      <a:pPr algn="ctr"/>
                      <a:r>
                        <a:rPr lang="zh-CN" sz="2800" dirty="0" smtClean="0"/>
                        <a:t>活动名称</a:t>
                      </a:r>
                      <a:endParaRPr 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800" dirty="0" smtClean="0"/>
                        <a:t>取消订单数</a:t>
                      </a:r>
                      <a:endParaRPr 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800" dirty="0" smtClean="0"/>
                        <a:t>涉及金额</a:t>
                      </a:r>
                      <a:endParaRPr lang="zh-CN" sz="2800" dirty="0"/>
                    </a:p>
                  </a:txBody>
                  <a:tcPr/>
                </a:tc>
              </a:tr>
              <a:tr h="6218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活动</a:t>
                      </a:r>
                      <a:r>
                        <a:rPr lang="en-US" altLang="zh-CN" sz="2800" dirty="0" smtClean="0"/>
                        <a:t>A</a:t>
                      </a:r>
                      <a:endParaRPr lang="zh-C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 smtClean="0"/>
                        <a:t>3.9</a:t>
                      </a:r>
                      <a:r>
                        <a:rPr lang="zh-CN" sz="2800" dirty="0" smtClean="0"/>
                        <a:t>万</a:t>
                      </a:r>
                      <a:endParaRPr lang="zh-C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 smtClean="0"/>
                        <a:t>850</a:t>
                      </a:r>
                      <a:r>
                        <a:rPr lang="zh-CN" sz="2800" dirty="0" smtClean="0"/>
                        <a:t>万</a:t>
                      </a:r>
                      <a:endParaRPr lang="zh-CN" sz="2800" dirty="0"/>
                    </a:p>
                  </a:txBody>
                  <a:tcPr anchor="ctr"/>
                </a:tc>
              </a:tr>
              <a:tr h="8159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活动</a:t>
                      </a:r>
                      <a:r>
                        <a:rPr lang="en-US" altLang="zh-CN" sz="2800" dirty="0" smtClean="0"/>
                        <a:t>B</a:t>
                      </a:r>
                      <a:endParaRPr lang="zh-C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 smtClean="0"/>
                        <a:t>4.3</a:t>
                      </a:r>
                      <a:r>
                        <a:rPr lang="zh-CN" sz="2800" dirty="0" smtClean="0"/>
                        <a:t>万</a:t>
                      </a:r>
                      <a:endParaRPr lang="zh-C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 smtClean="0"/>
                        <a:t>1294</a:t>
                      </a:r>
                      <a:r>
                        <a:rPr lang="zh-CN" sz="2800" dirty="0" smtClean="0"/>
                        <a:t>万</a:t>
                      </a:r>
                      <a:endParaRPr lang="zh-CN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5787" y="2132856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业务安全工作二三事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9456" y="1052736"/>
            <a:ext cx="1292662" cy="3244715"/>
          </a:xfrm>
          <a:prstGeom prst="rect">
            <a:avLst/>
          </a:prstGeom>
        </p:spPr>
        <p:txBody>
          <a:bodyPr vert="eaVert" wrap="square" anchor="ctr" anchorCtr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悬崖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3792" y="386104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唯品会 傅奎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3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刷单客升级装备不服来战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514475"/>
            <a:ext cx="915193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5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高级刷单对抗高级砍单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13258"/>
          <a:stretch/>
        </p:blipFill>
        <p:spPr>
          <a:xfrm>
            <a:off x="1353369" y="1340768"/>
            <a:ext cx="863404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高级刷单对抗高级砍单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20" y="1340768"/>
            <a:ext cx="926399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高级刷单对抗高级砍单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9" t="25019" b="27964"/>
          <a:stretch/>
        </p:blipFill>
        <p:spPr>
          <a:xfrm>
            <a:off x="1055440" y="909340"/>
            <a:ext cx="9703717" cy="46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3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39889"/>
            <a:ext cx="4896544" cy="42469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r="33484"/>
          <a:stretch/>
        </p:blipFill>
        <p:spPr>
          <a:xfrm>
            <a:off x="5547985" y="1361397"/>
            <a:ext cx="6463028" cy="1788791"/>
          </a:xfrm>
          <a:prstGeom prst="rect">
            <a:avLst/>
          </a:prstGeom>
        </p:spPr>
      </p:pic>
      <p:sp>
        <p:nvSpPr>
          <p:cNvPr id="6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猫捉老鼠，好不欢乐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170" name="Picture 2" descr="D:\Users\kui.fu\Desktop\图片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84" y="3356992"/>
            <a:ext cx="646302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安全事故与次生事故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2" y="1628800"/>
            <a:ext cx="4248893" cy="2098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5560" y="465313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精通业务才能避免事故！</a:t>
            </a:r>
            <a:endParaRPr lang="zh-CN" altLang="en-US" sz="36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338428"/>
            <a:ext cx="7324604" cy="288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19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5700" y="2090172"/>
            <a:ext cx="5400600" cy="2677656"/>
          </a:xfrm>
          <a:prstGeom prst="rect">
            <a:avLst/>
          </a:prstGeom>
          <a:noFill/>
          <a:effectLst>
            <a:outerShdw blurRad="50800" dist="38100" dir="2700000" algn="tl" rotWithShape="0">
              <a:srgbClr val="45424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ROUND</a:t>
            </a:r>
          </a:p>
          <a:p>
            <a:pPr algn="ctr"/>
            <a:r>
              <a:rPr lang="en-US" altLang="zh-CN" sz="9600" b="1" dirty="0">
                <a:solidFill>
                  <a:srgbClr val="FF6D1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sz="9600" b="1" dirty="0">
              <a:solidFill>
                <a:srgbClr val="FF6D1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5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行为分析</a:t>
            </a:r>
            <a:r>
              <a:rPr lang="en-US" altLang="zh-CN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&amp;</a:t>
            </a:r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交互式发现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62" y="1000428"/>
            <a:ext cx="7790476" cy="4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/>
          <p:nvPr/>
        </p:nvSpPr>
        <p:spPr>
          <a:xfrm>
            <a:off x="3071664" y="-99392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基于直觉的异常订单发现系统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052735"/>
            <a:ext cx="7623845" cy="474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0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9696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压力再大也不手软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8196" name="Picture 4" descr="\\gd2fs02\技术中心网盘$\信息安全部\学习资料\阅后即焚\{C348C7B4-800B-46F3-8DC7-E38CD84616BE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97" y="3717032"/>
            <a:ext cx="7078233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Users\kui.fu\Desktop\图片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3" y="1320323"/>
            <a:ext cx="6768752" cy="216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2999656" y="3356992"/>
            <a:ext cx="38884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63753" y="5733256"/>
            <a:ext cx="38884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31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91046" y="1442358"/>
            <a:ext cx="2511788" cy="2289224"/>
            <a:chOff x="1835150" y="2147888"/>
            <a:chExt cx="2511788" cy="2289224"/>
          </a:xfrm>
        </p:grpSpPr>
        <p:pic>
          <p:nvPicPr>
            <p:cNvPr id="10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046288" y="2214562"/>
              <a:ext cx="1839858" cy="182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42"/>
            <a:stretch>
              <a:fillRect/>
            </a:stretch>
          </p:blipFill>
          <p:spPr bwMode="auto">
            <a:xfrm>
              <a:off x="1835150" y="2147888"/>
              <a:ext cx="2511788" cy="22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矩形 11"/>
          <p:cNvSpPr/>
          <p:nvPr/>
        </p:nvSpPr>
        <p:spPr>
          <a:xfrm>
            <a:off x="1761341" y="2137354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责任</a:t>
            </a:r>
          </a:p>
        </p:txBody>
      </p:sp>
      <p:pic>
        <p:nvPicPr>
          <p:cNvPr id="13" name="图片 19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6217322" y="1394075"/>
            <a:ext cx="195548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组合 15"/>
          <p:cNvGrpSpPr/>
          <p:nvPr/>
        </p:nvGrpSpPr>
        <p:grpSpPr>
          <a:xfrm>
            <a:off x="2934962" y="3753772"/>
            <a:ext cx="2511788" cy="2289224"/>
            <a:chOff x="1835150" y="2147888"/>
            <a:chExt cx="2511788" cy="2289224"/>
          </a:xfrm>
        </p:grpSpPr>
        <p:pic>
          <p:nvPicPr>
            <p:cNvPr id="17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046288" y="2214562"/>
              <a:ext cx="1839858" cy="182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42"/>
            <a:stretch>
              <a:fillRect/>
            </a:stretch>
          </p:blipFill>
          <p:spPr bwMode="auto">
            <a:xfrm>
              <a:off x="1835150" y="2147888"/>
              <a:ext cx="2511788" cy="22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/>
        </p:nvSpPr>
        <p:spPr>
          <a:xfrm>
            <a:off x="3505257" y="4448768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挑战</a:t>
            </a:r>
          </a:p>
        </p:txBody>
      </p:sp>
      <p:sp>
        <p:nvSpPr>
          <p:cNvPr id="24" name="矩形 23"/>
          <p:cNvSpPr/>
          <p:nvPr/>
        </p:nvSpPr>
        <p:spPr>
          <a:xfrm>
            <a:off x="6670586" y="2030077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勇气</a:t>
            </a:r>
          </a:p>
        </p:txBody>
      </p:sp>
      <p:pic>
        <p:nvPicPr>
          <p:cNvPr id="26" name="图片 19"/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7840861" y="3753772"/>
            <a:ext cx="195548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8294125" y="4389774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智慧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446940" y="-76181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我们的工作在悬崖上开展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91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4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9696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理由再奇葩也不动摇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Picture 3" descr="\\gd2fs02\技术中心网盘$\信息安全部\学习资料\阅后即焚\{B09DBBA2-9848-4D0E-B7C0-0E3BB40782B1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67526"/>
            <a:ext cx="7173723" cy="39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Users\kui.fu\Desktop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58" y="1467527"/>
            <a:ext cx="3987058" cy="39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623392" y="4581128"/>
            <a:ext cx="65527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3392" y="5085184"/>
            <a:ext cx="10081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技术对抗还在继续，但</a:t>
            </a:r>
            <a:r>
              <a:rPr lang="en-US" altLang="zh-CN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……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098" name="Picture 2" descr="D:\Users\kui.fu\Downloads\IMG_147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"/>
          <a:stretch/>
        </p:blipFill>
        <p:spPr bwMode="auto">
          <a:xfrm>
            <a:off x="2927648" y="1160346"/>
            <a:ext cx="6120680" cy="433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/>
          <p:nvPr/>
        </p:nvSpPr>
        <p:spPr>
          <a:xfrm>
            <a:off x="3359696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安全要促进营销策略优化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4634"/>
            <a:ext cx="8424936" cy="341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4962789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控制恶意用户的获利空间！</a:t>
            </a:r>
            <a:endParaRPr lang="zh-CN" altLang="en-US" sz="36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0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3492" y="2132856"/>
            <a:ext cx="914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每逢周五必有事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午夜凶</a:t>
            </a:r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铃不曾止</a:t>
            </a:r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5326" y="2181587"/>
            <a:ext cx="615553" cy="16568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险中有乐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0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3414" b="5355"/>
          <a:stretch/>
        </p:blipFill>
        <p:spPr>
          <a:xfrm>
            <a:off x="2279576" y="908720"/>
            <a:ext cx="7272808" cy="49685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696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我们每时每刻都在处置风险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268760"/>
            <a:ext cx="6264696" cy="416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359696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我们希望能做得更好！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我们也希望能联合起来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6" name="Picture 2" descr="D:\Users\kui.fu\Desktop\1275618005_3VPAW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980728"/>
            <a:ext cx="69850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/>
        </p:nvSpPr>
        <p:spPr>
          <a:xfrm>
            <a:off x="3431704" y="-99392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我们也希望能联合起来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42" name="Picture 2" descr="D:\Users\kui.fu\Desktop\2016-07-27_1216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124744"/>
            <a:ext cx="7904757" cy="44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1504" y="2132856"/>
            <a:ext cx="914501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尽职守 才能捍卫安全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懂业务 方可履险如夷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5715" y="2348880"/>
            <a:ext cx="615553" cy="16568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无险不往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4709846" y="0"/>
            <a:ext cx="2772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隶书" panose="02010509060101010101" pitchFamily="49" charset="-122"/>
                <a:ea typeface="隶书" panose="02010509060101010101" pitchFamily="49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206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3492" y="2132856"/>
            <a:ext cx="914501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马甲号 签到领取唯品币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安全人 悬崖四两</a:t>
            </a:r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拨千</a:t>
            </a:r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斤</a:t>
            </a:r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5326" y="2181587"/>
            <a:ext cx="615553" cy="16568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险中取胜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0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47528" y="-99392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签到领取唯品币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86684171"/>
              </p:ext>
            </p:extLst>
          </p:nvPr>
        </p:nvGraphicFramePr>
        <p:xfrm>
          <a:off x="911424" y="332656"/>
          <a:ext cx="9793088" cy="652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50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7AABB7-C2A4-450C-A31A-3E71FA519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C67AABB7-C2A4-450C-A31A-3E71FA519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67AABB7-C2A4-450C-A31A-3E71FA519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292588-8A00-4E0E-8CAA-98334B3D3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7E292588-8A00-4E0E-8CAA-98334B3D3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7E292588-8A00-4E0E-8CAA-98334B3D3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3ACE26-85D6-4066-9059-D4A2D8461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2A3ACE26-85D6-4066-9059-D4A2D8461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2A3ACE26-85D6-4066-9059-D4A2D8461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CF11F0-8214-4789-9D3B-198320A10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07CF11F0-8214-4789-9D3B-198320A10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07CF11F0-8214-4789-9D3B-198320A10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85E76B-EFF6-4933-854F-1F09480E5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B85E76B-EFF6-4933-854F-1F09480E5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B85E76B-EFF6-4933-854F-1F09480E5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189A8D-F198-4E5E-AE4D-5BA8292BE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67189A8D-F198-4E5E-AE4D-5BA8292BE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67189A8D-F198-4E5E-AE4D-5BA8292BE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3712" y="-27384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签得越多领得越多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16880684"/>
              </p:ext>
            </p:extLst>
          </p:nvPr>
        </p:nvGraphicFramePr>
        <p:xfrm>
          <a:off x="911424" y="404664"/>
          <a:ext cx="9608616" cy="6165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03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31704" y="-9939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利益空间</a:t>
            </a:r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驱动恶意签到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87488" y="2132856"/>
            <a:ext cx="2511788" cy="2289224"/>
            <a:chOff x="1835150" y="2147888"/>
            <a:chExt cx="2511788" cy="2289224"/>
          </a:xfrm>
        </p:grpSpPr>
        <p:pic>
          <p:nvPicPr>
            <p:cNvPr id="8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046288" y="2214562"/>
              <a:ext cx="1839858" cy="182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42"/>
            <a:stretch>
              <a:fillRect/>
            </a:stretch>
          </p:blipFill>
          <p:spPr bwMode="auto">
            <a:xfrm>
              <a:off x="1835150" y="2147888"/>
              <a:ext cx="2511788" cy="22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2117413" y="2827851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9F0F16"/>
                </a:solidFill>
                <a:latin typeface="+mn-lt"/>
                <a:ea typeface="+mn-ea"/>
              </a:rPr>
              <a:t>15</a:t>
            </a: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万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608494" y="2150932"/>
            <a:ext cx="2511788" cy="2289224"/>
            <a:chOff x="1835150" y="2147888"/>
            <a:chExt cx="2511788" cy="2289224"/>
          </a:xfrm>
        </p:grpSpPr>
        <p:pic>
          <p:nvPicPr>
            <p:cNvPr id="12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046288" y="2214562"/>
              <a:ext cx="1839858" cy="182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42"/>
            <a:stretch>
              <a:fillRect/>
            </a:stretch>
          </p:blipFill>
          <p:spPr bwMode="auto">
            <a:xfrm>
              <a:off x="1835150" y="2147888"/>
              <a:ext cx="2511788" cy="22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矩形 13"/>
          <p:cNvSpPr/>
          <p:nvPr/>
        </p:nvSpPr>
        <p:spPr>
          <a:xfrm>
            <a:off x="5285765" y="2837526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9F0F16"/>
                </a:solidFill>
                <a:latin typeface="+mn-lt"/>
                <a:ea typeface="+mn-ea"/>
              </a:rPr>
              <a:t>90%</a:t>
            </a:r>
            <a:endParaRPr lang="zh-CN" altLang="en-US" sz="3600" b="1" dirty="0" smtClean="0">
              <a:solidFill>
                <a:srgbClr val="9F0F16"/>
              </a:solidFill>
              <a:latin typeface="+mn-lt"/>
              <a:ea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29500" y="2139531"/>
            <a:ext cx="2511788" cy="2289224"/>
            <a:chOff x="1835150" y="2147888"/>
            <a:chExt cx="2511788" cy="2289224"/>
          </a:xfrm>
        </p:grpSpPr>
        <p:pic>
          <p:nvPicPr>
            <p:cNvPr id="20" name="图片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046288" y="2214562"/>
              <a:ext cx="1839858" cy="182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图片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42"/>
            <a:stretch>
              <a:fillRect/>
            </a:stretch>
          </p:blipFill>
          <p:spPr bwMode="auto">
            <a:xfrm>
              <a:off x="1835150" y="2147888"/>
              <a:ext cx="2511788" cy="22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矩形 21"/>
          <p:cNvSpPr/>
          <p:nvPr/>
        </p:nvSpPr>
        <p:spPr>
          <a:xfrm>
            <a:off x="8400256" y="2826125"/>
            <a:ext cx="117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9F0F16"/>
                </a:solidFill>
                <a:latin typeface="+mn-lt"/>
                <a:ea typeface="+mn-ea"/>
              </a:rPr>
              <a:t>7</a:t>
            </a:r>
            <a:r>
              <a:rPr lang="zh-CN" altLang="en-US" sz="3600" b="1" dirty="0" smtClean="0">
                <a:solidFill>
                  <a:srgbClr val="9F0F16"/>
                </a:solidFill>
                <a:latin typeface="+mn-lt"/>
                <a:ea typeface="+mn-ea"/>
              </a:rPr>
              <a:t>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5640" y="4581128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C0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性质很恶劣，影响很严重！</a:t>
            </a:r>
            <a:endParaRPr lang="zh-CN" altLang="en-US" sz="2800" dirty="0">
              <a:solidFill>
                <a:srgbClr val="C0000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8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7688" y="188640"/>
            <a:ext cx="8208912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23592" y="-99392"/>
            <a:ext cx="9480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快速止损又不伤及无辜？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047585253"/>
              </p:ext>
            </p:extLst>
          </p:nvPr>
        </p:nvGraphicFramePr>
        <p:xfrm>
          <a:off x="1255476" y="1700808"/>
          <a:ext cx="9721080" cy="377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31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C5ED7AD-4710-4AE2-B907-0C36FD36A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9C5ED7AD-4710-4AE2-B907-0C36FD36A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2F6F4B6-723C-40E0-AE27-3D9AD738F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C2F6F4B6-723C-40E0-AE27-3D9AD738F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BE8B98D-BF7F-4665-93D2-005E05CDD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1BE8B98D-BF7F-4665-93D2-005E05CDDF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9D44F31-DE29-4CEC-AE7A-FD66F5FD8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graphicEl>
                                              <a:dgm id="{09D44F31-DE29-4CEC-AE7A-FD66F5FD8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06315DE-5E7E-4714-953C-308C2ED48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graphicEl>
                                              <a:dgm id="{C06315DE-5E7E-4714-953C-308C2ED48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BD86DC0-8545-4990-98EE-9B68C31D8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graphicEl>
                                              <a:dgm id="{EBD86DC0-8545-4990-98EE-9B68C31D8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EAEF750-52EB-4EB1-8667-0A9302E1B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graphicEl>
                                              <a:dgm id="{2EAEF750-52EB-4EB1-8667-0A9302E1B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BA623F3-BF97-44FC-B6BE-007585A7F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3BA623F3-BF97-44FC-B6BE-007585A7F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95600" y="-99392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用业务蜜罐解决业务</a:t>
            </a:r>
            <a:r>
              <a:rPr lang="zh-CN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安全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19749800"/>
              </p:ext>
            </p:extLst>
          </p:nvPr>
        </p:nvGraphicFramePr>
        <p:xfrm>
          <a:off x="767408" y="823938"/>
          <a:ext cx="9752632" cy="5629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72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</TotalTime>
  <Pages>0</Pages>
  <Words>806</Words>
  <Characters>0</Characters>
  <Application>Microsoft Office PowerPoint</Application>
  <DocSecurity>0</DocSecurity>
  <PresentationFormat>宽屏</PresentationFormat>
  <Lines>0</Lines>
  <Paragraphs>147</Paragraphs>
  <Slides>38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Microsoft YaHei UI</vt:lpstr>
      <vt:lpstr>方正舒体</vt:lpstr>
      <vt:lpstr>华文行楷</vt:lpstr>
      <vt:lpstr>楷体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2016-07-11T07:01:25Z</dcterms:created>
  <dcterms:modified xsi:type="dcterms:W3CDTF">2016-08-01T13:28:07Z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